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307" r:id="rId3"/>
    <p:sldId id="293" r:id="rId4"/>
    <p:sldId id="294" r:id="rId5"/>
    <p:sldId id="292" r:id="rId6"/>
    <p:sldId id="280" r:id="rId7"/>
    <p:sldId id="281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279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7E377-A075-4CF9-86E1-DA7D7137C2DC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663E23-3CCE-4DD3-9447-D8B3DC840499}">
      <dgm:prSet phldrT="[Text]" custT="1"/>
      <dgm:spPr/>
      <dgm:t>
        <a:bodyPr lIns="0" rIns="0"/>
        <a:lstStyle/>
        <a:p>
          <a:r>
            <a:rPr lang="en-US" sz="1600" dirty="0" err="1" smtClean="0"/>
            <a:t>Oriëntatie</a:t>
          </a:r>
          <a:endParaRPr lang="en-US" sz="1600" dirty="0"/>
        </a:p>
      </dgm:t>
    </dgm:pt>
    <dgm:pt modelId="{6BB737CB-C90E-4403-9653-AD5A746360D1}" type="parTrans" cxnId="{572ECBEA-8AE7-45B7-B26E-84A7AE43B006}">
      <dgm:prSet/>
      <dgm:spPr/>
      <dgm:t>
        <a:bodyPr/>
        <a:lstStyle/>
        <a:p>
          <a:endParaRPr lang="en-US"/>
        </a:p>
      </dgm:t>
    </dgm:pt>
    <dgm:pt modelId="{2B7D89E6-E6AE-4F7E-ACC8-81D2FCE615D0}" type="sibTrans" cxnId="{572ECBEA-8AE7-45B7-B26E-84A7AE43B006}">
      <dgm:prSet/>
      <dgm:spPr/>
      <dgm:t>
        <a:bodyPr/>
        <a:lstStyle/>
        <a:p>
          <a:endParaRPr lang="en-US"/>
        </a:p>
      </dgm:t>
    </dgm:pt>
    <dgm:pt modelId="{8B5C2733-5700-44EB-B5FF-9B01CC975A2D}">
      <dgm:prSet phldrT="[Text]" custT="1"/>
      <dgm:spPr/>
      <dgm:t>
        <a:bodyPr lIns="0" rIns="0"/>
        <a:lstStyle/>
        <a:p>
          <a:r>
            <a:rPr lang="en-US" sz="1600" dirty="0" err="1" smtClean="0"/>
            <a:t>Theorievorming</a:t>
          </a:r>
          <a:endParaRPr lang="en-US" sz="1600" dirty="0"/>
        </a:p>
      </dgm:t>
    </dgm:pt>
    <dgm:pt modelId="{A2E6087D-E715-4CDF-ACA4-3BF0045ACEB2}" type="parTrans" cxnId="{7CA974D5-6459-4A1C-8D4A-57C93BDAAD79}">
      <dgm:prSet/>
      <dgm:spPr/>
      <dgm:t>
        <a:bodyPr/>
        <a:lstStyle/>
        <a:p>
          <a:endParaRPr lang="en-US"/>
        </a:p>
      </dgm:t>
    </dgm:pt>
    <dgm:pt modelId="{3713D3FD-5332-4633-AC72-6B272A4BA1C4}" type="sibTrans" cxnId="{7CA974D5-6459-4A1C-8D4A-57C93BDAAD79}">
      <dgm:prSet/>
      <dgm:spPr/>
      <dgm:t>
        <a:bodyPr/>
        <a:lstStyle/>
        <a:p>
          <a:endParaRPr lang="en-US"/>
        </a:p>
      </dgm:t>
    </dgm:pt>
    <dgm:pt modelId="{559A472D-781F-4FB6-B62D-3C350E0889EE}">
      <dgm:prSet phldrT="[Text]" custT="1"/>
      <dgm:spPr/>
      <dgm:t>
        <a:bodyPr lIns="0" rIns="0"/>
        <a:lstStyle/>
        <a:p>
          <a:r>
            <a:rPr lang="en-US" sz="1600" dirty="0" err="1" smtClean="0"/>
            <a:t>Ontwerpplan</a:t>
          </a:r>
          <a:endParaRPr lang="en-US" sz="1600" dirty="0"/>
        </a:p>
      </dgm:t>
    </dgm:pt>
    <dgm:pt modelId="{43249E43-3E15-4CF1-B8D6-0812535B7DC5}" type="parTrans" cxnId="{F4D5674C-4862-4423-8426-028B3C83A90F}">
      <dgm:prSet/>
      <dgm:spPr/>
      <dgm:t>
        <a:bodyPr/>
        <a:lstStyle/>
        <a:p>
          <a:endParaRPr lang="en-US"/>
        </a:p>
      </dgm:t>
    </dgm:pt>
    <dgm:pt modelId="{907CDA14-424F-4864-98EF-A70904E4EFC4}" type="sibTrans" cxnId="{F4D5674C-4862-4423-8426-028B3C83A90F}">
      <dgm:prSet/>
      <dgm:spPr/>
      <dgm:t>
        <a:bodyPr/>
        <a:lstStyle/>
        <a:p>
          <a:endParaRPr lang="en-US"/>
        </a:p>
      </dgm:t>
    </dgm:pt>
    <dgm:pt modelId="{9731D50E-1B82-4A19-9091-6772B325EB5A}">
      <dgm:prSet phldrT="[Text]" custT="1"/>
      <dgm:spPr/>
      <dgm:t>
        <a:bodyPr lIns="0" rIns="0"/>
        <a:lstStyle/>
        <a:p>
          <a:r>
            <a:rPr lang="en-US" sz="1600" dirty="0" smtClean="0"/>
            <a:t>Experiment</a:t>
          </a:r>
          <a:endParaRPr lang="en-US" sz="1600" dirty="0"/>
        </a:p>
      </dgm:t>
    </dgm:pt>
    <dgm:pt modelId="{B5668DFF-B22B-4E18-A45F-56D530344CF3}" type="parTrans" cxnId="{3FB00E40-98BB-4E42-A49D-F2E6B0E98649}">
      <dgm:prSet/>
      <dgm:spPr/>
      <dgm:t>
        <a:bodyPr/>
        <a:lstStyle/>
        <a:p>
          <a:endParaRPr lang="en-US"/>
        </a:p>
      </dgm:t>
    </dgm:pt>
    <dgm:pt modelId="{201582B8-8C49-40A0-8509-9AA295AF3DA2}" type="sibTrans" cxnId="{3FB00E40-98BB-4E42-A49D-F2E6B0E98649}">
      <dgm:prSet/>
      <dgm:spPr/>
      <dgm:t>
        <a:bodyPr/>
        <a:lstStyle/>
        <a:p>
          <a:endParaRPr lang="en-US"/>
        </a:p>
      </dgm:t>
    </dgm:pt>
    <dgm:pt modelId="{A067D688-BC0B-4229-BCF6-2A14E25C62EF}">
      <dgm:prSet phldrT="[Text]" custT="1"/>
      <dgm:spPr/>
      <dgm:t>
        <a:bodyPr lIns="0" rIns="0"/>
        <a:lstStyle/>
        <a:p>
          <a:r>
            <a:rPr lang="en-US" sz="1600" dirty="0" err="1" smtClean="0"/>
            <a:t>Verwerking</a:t>
          </a:r>
          <a:endParaRPr lang="en-US" sz="1600" dirty="0"/>
        </a:p>
      </dgm:t>
    </dgm:pt>
    <dgm:pt modelId="{7C83CB69-F6CB-4AAF-9A06-1D133D63320F}" type="parTrans" cxnId="{45E74B27-A72F-4277-B050-DF61442A4895}">
      <dgm:prSet/>
      <dgm:spPr/>
      <dgm:t>
        <a:bodyPr/>
        <a:lstStyle/>
        <a:p>
          <a:endParaRPr lang="en-US"/>
        </a:p>
      </dgm:t>
    </dgm:pt>
    <dgm:pt modelId="{F7AC60F5-E77E-42FE-AC13-29F43E0011E6}" type="sibTrans" cxnId="{45E74B27-A72F-4277-B050-DF61442A4895}">
      <dgm:prSet/>
      <dgm:spPr/>
      <dgm:t>
        <a:bodyPr/>
        <a:lstStyle/>
        <a:p>
          <a:endParaRPr lang="en-US"/>
        </a:p>
      </dgm:t>
    </dgm:pt>
    <dgm:pt modelId="{6F67A2CA-7111-439D-9072-66F39D01CE1C}">
      <dgm:prSet phldrT="[Text]" custT="1"/>
      <dgm:spPr/>
      <dgm:t>
        <a:bodyPr lIns="0" rIns="0"/>
        <a:lstStyle/>
        <a:p>
          <a:r>
            <a:rPr lang="en-US" sz="1600" dirty="0" err="1" smtClean="0"/>
            <a:t>Rapportage</a:t>
          </a:r>
          <a:endParaRPr lang="en-US" sz="1600" dirty="0"/>
        </a:p>
      </dgm:t>
    </dgm:pt>
    <dgm:pt modelId="{03B3BCAB-1429-4B9E-B62F-6A7E1CD8ECB8}" type="parTrans" cxnId="{21FE5236-C009-4DF8-93B6-9F3DA734E73B}">
      <dgm:prSet/>
      <dgm:spPr/>
      <dgm:t>
        <a:bodyPr/>
        <a:lstStyle/>
        <a:p>
          <a:endParaRPr lang="en-US"/>
        </a:p>
      </dgm:t>
    </dgm:pt>
    <dgm:pt modelId="{B7D3153F-FE6E-4817-A028-C02D4CCBB9E5}" type="sibTrans" cxnId="{21FE5236-C009-4DF8-93B6-9F3DA734E73B}">
      <dgm:prSet/>
      <dgm:spPr/>
      <dgm:t>
        <a:bodyPr/>
        <a:lstStyle/>
        <a:p>
          <a:endParaRPr lang="en-US"/>
        </a:p>
      </dgm:t>
    </dgm:pt>
    <dgm:pt modelId="{B386CE2D-20FE-4B99-95EF-60D01CA2A054}">
      <dgm:prSet phldrT="[Text]" custT="1"/>
      <dgm:spPr/>
      <dgm:t>
        <a:bodyPr lIns="0" rIns="0"/>
        <a:lstStyle/>
        <a:p>
          <a:r>
            <a:rPr lang="en-US" sz="1600" dirty="0" err="1" smtClean="0"/>
            <a:t>Presentatie</a:t>
          </a:r>
          <a:endParaRPr lang="en-US" sz="1600" dirty="0"/>
        </a:p>
      </dgm:t>
    </dgm:pt>
    <dgm:pt modelId="{E77C4510-13B4-4901-A5FE-0F0CF20D9342}" type="parTrans" cxnId="{20B9CD0F-3D4D-4864-ACE1-215983655DB4}">
      <dgm:prSet/>
      <dgm:spPr/>
      <dgm:t>
        <a:bodyPr/>
        <a:lstStyle/>
        <a:p>
          <a:endParaRPr lang="en-US"/>
        </a:p>
      </dgm:t>
    </dgm:pt>
    <dgm:pt modelId="{03D37D9E-7958-4F74-8F4C-6EC4B1E53F44}" type="sibTrans" cxnId="{20B9CD0F-3D4D-4864-ACE1-215983655DB4}">
      <dgm:prSet/>
      <dgm:spPr>
        <a:noFill/>
      </dgm:spPr>
      <dgm:t>
        <a:bodyPr/>
        <a:lstStyle/>
        <a:p>
          <a:endParaRPr lang="en-US"/>
        </a:p>
      </dgm:t>
    </dgm:pt>
    <dgm:pt modelId="{AF9AC811-2326-44EA-A5B8-6324E105B79A}" type="pres">
      <dgm:prSet presAssocID="{D2B7E377-A075-4CF9-86E1-DA7D7137C2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217FA4-29CA-4F4A-B0C0-69B481C62400}" type="pres">
      <dgm:prSet presAssocID="{93663E23-3CCE-4DD3-9447-D8B3DC840499}" presName="node" presStyleLbl="node1" presStyleIdx="0" presStyleCnt="7" custScaleX="246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6072A-6202-40FB-A83F-5E8156200C4E}" type="pres">
      <dgm:prSet presAssocID="{2B7D89E6-E6AE-4F7E-ACC8-81D2FCE615D0}" presName="sibTrans" presStyleLbl="sibTrans2D1" presStyleIdx="0" presStyleCnt="7"/>
      <dgm:spPr/>
      <dgm:t>
        <a:bodyPr/>
        <a:lstStyle/>
        <a:p>
          <a:endParaRPr lang="en-US"/>
        </a:p>
      </dgm:t>
    </dgm:pt>
    <dgm:pt modelId="{9D9C3B38-C440-4E78-A768-1031E173470F}" type="pres">
      <dgm:prSet presAssocID="{2B7D89E6-E6AE-4F7E-ACC8-81D2FCE615D0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515CDD3C-297B-41C2-A720-32D00FE71386}" type="pres">
      <dgm:prSet presAssocID="{8B5C2733-5700-44EB-B5FF-9B01CC975A2D}" presName="node" presStyleLbl="node1" presStyleIdx="1" presStyleCnt="7" custScaleX="246423" custRadScaleRad="160225" custRadScaleInc="64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50F59-B5DC-4193-B0CB-9EA8E01A027B}" type="pres">
      <dgm:prSet presAssocID="{3713D3FD-5332-4633-AC72-6B272A4BA1C4}" presName="sibTrans" presStyleLbl="sibTrans2D1" presStyleIdx="1" presStyleCnt="7"/>
      <dgm:spPr/>
      <dgm:t>
        <a:bodyPr/>
        <a:lstStyle/>
        <a:p>
          <a:endParaRPr lang="en-US"/>
        </a:p>
      </dgm:t>
    </dgm:pt>
    <dgm:pt modelId="{D4EC8EA3-4853-4824-A20B-92F5DDB55C80}" type="pres">
      <dgm:prSet presAssocID="{3713D3FD-5332-4633-AC72-6B272A4BA1C4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FD71980C-B279-4B7C-9C9C-972250EF9F9E}" type="pres">
      <dgm:prSet presAssocID="{559A472D-781F-4FB6-B62D-3C350E0889EE}" presName="node" presStyleLbl="node1" presStyleIdx="2" presStyleCnt="7" custScaleX="246423" custRadScaleRad="171905" custRadScaleInc="-21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02F6E-DEA0-4CD2-8049-5584DE6C67A5}" type="pres">
      <dgm:prSet presAssocID="{907CDA14-424F-4864-98EF-A70904E4EFC4}" presName="sibTrans" presStyleLbl="sibTrans2D1" presStyleIdx="2" presStyleCnt="7"/>
      <dgm:spPr/>
      <dgm:t>
        <a:bodyPr/>
        <a:lstStyle/>
        <a:p>
          <a:endParaRPr lang="en-US"/>
        </a:p>
      </dgm:t>
    </dgm:pt>
    <dgm:pt modelId="{5B6189B6-0276-4715-8800-13DCDB65C262}" type="pres">
      <dgm:prSet presAssocID="{907CDA14-424F-4864-98EF-A70904E4EFC4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643FD3C8-9818-4698-B221-06A48C824759}" type="pres">
      <dgm:prSet presAssocID="{9731D50E-1B82-4A19-9091-6772B325EB5A}" presName="node" presStyleLbl="node1" presStyleIdx="3" presStyleCnt="7" custScaleX="246423" custRadScaleRad="125241" custRadScaleInc="-71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83F8E-2BC8-480B-9F2D-D76B4EBC02B6}" type="pres">
      <dgm:prSet presAssocID="{201582B8-8C49-40A0-8509-9AA295AF3DA2}" presName="sibTrans" presStyleLbl="sibTrans2D1" presStyleIdx="3" presStyleCnt="7"/>
      <dgm:spPr/>
      <dgm:t>
        <a:bodyPr/>
        <a:lstStyle/>
        <a:p>
          <a:endParaRPr lang="en-US"/>
        </a:p>
      </dgm:t>
    </dgm:pt>
    <dgm:pt modelId="{5B1ED135-829B-47D9-9FA7-0F84EB5380DB}" type="pres">
      <dgm:prSet presAssocID="{201582B8-8C49-40A0-8509-9AA295AF3DA2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AC1070AE-54F4-4279-801C-9490C046AFA7}" type="pres">
      <dgm:prSet presAssocID="{A067D688-BC0B-4229-BCF6-2A14E25C62EF}" presName="node" presStyleLbl="node1" presStyleIdx="4" presStyleCnt="7" custScaleX="246423" custRadScaleRad="125242" custRadScaleInc="71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652E7-2439-4429-B016-7DC53E04FD70}" type="pres">
      <dgm:prSet presAssocID="{F7AC60F5-E77E-42FE-AC13-29F43E0011E6}" presName="sibTrans" presStyleLbl="sibTrans2D1" presStyleIdx="4" presStyleCnt="7"/>
      <dgm:spPr/>
      <dgm:t>
        <a:bodyPr/>
        <a:lstStyle/>
        <a:p>
          <a:endParaRPr lang="en-US"/>
        </a:p>
      </dgm:t>
    </dgm:pt>
    <dgm:pt modelId="{50BF8F90-E88F-4F37-8C6C-51AF438E8E79}" type="pres">
      <dgm:prSet presAssocID="{F7AC60F5-E77E-42FE-AC13-29F43E0011E6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504F4845-0E97-4C8D-91E5-0988618E466C}" type="pres">
      <dgm:prSet presAssocID="{6F67A2CA-7111-439D-9072-66F39D01CE1C}" presName="node" presStyleLbl="node1" presStyleIdx="5" presStyleCnt="7" custScaleX="246423" custRadScaleRad="171905" custRadScaleInc="21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CE18F-02E2-42E6-AF70-5EC312063F2B}" type="pres">
      <dgm:prSet presAssocID="{B7D3153F-FE6E-4817-A028-C02D4CCBB9E5}" presName="sibTrans" presStyleLbl="sibTrans2D1" presStyleIdx="5" presStyleCnt="7"/>
      <dgm:spPr/>
      <dgm:t>
        <a:bodyPr/>
        <a:lstStyle/>
        <a:p>
          <a:endParaRPr lang="en-US"/>
        </a:p>
      </dgm:t>
    </dgm:pt>
    <dgm:pt modelId="{9B842F8F-8B2B-45ED-8AE4-C7E97FC2FD87}" type="pres">
      <dgm:prSet presAssocID="{B7D3153F-FE6E-4817-A028-C02D4CCBB9E5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CDF4C6D8-0147-4262-B1D8-5DB04C962C1F}" type="pres">
      <dgm:prSet presAssocID="{B386CE2D-20FE-4B99-95EF-60D01CA2A054}" presName="node" presStyleLbl="node1" presStyleIdx="6" presStyleCnt="7" custScaleX="246423" custRadScaleRad="161824" custRadScaleInc="-65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09FAA-E9C5-45F8-9F02-15ABE709218B}" type="pres">
      <dgm:prSet presAssocID="{03D37D9E-7958-4F74-8F4C-6EC4B1E53F44}" presName="sibTrans" presStyleLbl="sibTrans2D1" presStyleIdx="6" presStyleCnt="7"/>
      <dgm:spPr/>
      <dgm:t>
        <a:bodyPr/>
        <a:lstStyle/>
        <a:p>
          <a:endParaRPr lang="en-US"/>
        </a:p>
      </dgm:t>
    </dgm:pt>
    <dgm:pt modelId="{62B49386-DAF3-4C36-A5AC-9304B6FEB8C7}" type="pres">
      <dgm:prSet presAssocID="{03D37D9E-7958-4F74-8F4C-6EC4B1E53F44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EC343B50-F87E-4B26-B090-D995CFD7D7DD}" type="presOf" srcId="{A067D688-BC0B-4229-BCF6-2A14E25C62EF}" destId="{AC1070AE-54F4-4279-801C-9490C046AFA7}" srcOrd="0" destOrd="0" presId="urn:microsoft.com/office/officeart/2005/8/layout/cycle2"/>
    <dgm:cxn modelId="{C8BDD4E3-3AF9-4ADC-B818-70D457E67696}" type="presOf" srcId="{2B7D89E6-E6AE-4F7E-ACC8-81D2FCE615D0}" destId="{EB56072A-6202-40FB-A83F-5E8156200C4E}" srcOrd="0" destOrd="0" presId="urn:microsoft.com/office/officeart/2005/8/layout/cycle2"/>
    <dgm:cxn modelId="{A1BAA72B-E3A8-46E6-A26D-F3BE4465E5CA}" type="presOf" srcId="{3713D3FD-5332-4633-AC72-6B272A4BA1C4}" destId="{87F50F59-B5DC-4193-B0CB-9EA8E01A027B}" srcOrd="0" destOrd="0" presId="urn:microsoft.com/office/officeart/2005/8/layout/cycle2"/>
    <dgm:cxn modelId="{2E919AD3-9F3C-4106-A0ED-673A94413F23}" type="presOf" srcId="{201582B8-8C49-40A0-8509-9AA295AF3DA2}" destId="{5B1ED135-829B-47D9-9FA7-0F84EB5380DB}" srcOrd="1" destOrd="0" presId="urn:microsoft.com/office/officeart/2005/8/layout/cycle2"/>
    <dgm:cxn modelId="{92C297AE-7126-460B-B23D-DCC9AFA87241}" type="presOf" srcId="{6F67A2CA-7111-439D-9072-66F39D01CE1C}" destId="{504F4845-0E97-4C8D-91E5-0988618E466C}" srcOrd="0" destOrd="0" presId="urn:microsoft.com/office/officeart/2005/8/layout/cycle2"/>
    <dgm:cxn modelId="{20B9CD0F-3D4D-4864-ACE1-215983655DB4}" srcId="{D2B7E377-A075-4CF9-86E1-DA7D7137C2DC}" destId="{B386CE2D-20FE-4B99-95EF-60D01CA2A054}" srcOrd="6" destOrd="0" parTransId="{E77C4510-13B4-4901-A5FE-0F0CF20D9342}" sibTransId="{03D37D9E-7958-4F74-8F4C-6EC4B1E53F44}"/>
    <dgm:cxn modelId="{21FE5236-C009-4DF8-93B6-9F3DA734E73B}" srcId="{D2B7E377-A075-4CF9-86E1-DA7D7137C2DC}" destId="{6F67A2CA-7111-439D-9072-66F39D01CE1C}" srcOrd="5" destOrd="0" parTransId="{03B3BCAB-1429-4B9E-B62F-6A7E1CD8ECB8}" sibTransId="{B7D3153F-FE6E-4817-A028-C02D4CCBB9E5}"/>
    <dgm:cxn modelId="{3FB00E40-98BB-4E42-A49D-F2E6B0E98649}" srcId="{D2B7E377-A075-4CF9-86E1-DA7D7137C2DC}" destId="{9731D50E-1B82-4A19-9091-6772B325EB5A}" srcOrd="3" destOrd="0" parTransId="{B5668DFF-B22B-4E18-A45F-56D530344CF3}" sibTransId="{201582B8-8C49-40A0-8509-9AA295AF3DA2}"/>
    <dgm:cxn modelId="{2E62611A-022A-41C9-8C51-2570BE3DEF88}" type="presOf" srcId="{03D37D9E-7958-4F74-8F4C-6EC4B1E53F44}" destId="{ED009FAA-E9C5-45F8-9F02-15ABE709218B}" srcOrd="0" destOrd="0" presId="urn:microsoft.com/office/officeart/2005/8/layout/cycle2"/>
    <dgm:cxn modelId="{DC0E70C1-589B-438E-9B1D-69F5D3A5AFBF}" type="presOf" srcId="{907CDA14-424F-4864-98EF-A70904E4EFC4}" destId="{2FB02F6E-DEA0-4CD2-8049-5584DE6C67A5}" srcOrd="0" destOrd="0" presId="urn:microsoft.com/office/officeart/2005/8/layout/cycle2"/>
    <dgm:cxn modelId="{B119E035-4093-4279-AF2E-7FA6135B7882}" type="presOf" srcId="{B7D3153F-FE6E-4817-A028-C02D4CCBB9E5}" destId="{BCFCE18F-02E2-42E6-AF70-5EC312063F2B}" srcOrd="0" destOrd="0" presId="urn:microsoft.com/office/officeart/2005/8/layout/cycle2"/>
    <dgm:cxn modelId="{8D565951-878B-4FBC-87BE-964994352AA9}" type="presOf" srcId="{D2B7E377-A075-4CF9-86E1-DA7D7137C2DC}" destId="{AF9AC811-2326-44EA-A5B8-6324E105B79A}" srcOrd="0" destOrd="0" presId="urn:microsoft.com/office/officeart/2005/8/layout/cycle2"/>
    <dgm:cxn modelId="{6020B7AE-1086-48FD-9D58-A1C179F8BF7E}" type="presOf" srcId="{03D37D9E-7958-4F74-8F4C-6EC4B1E53F44}" destId="{62B49386-DAF3-4C36-A5AC-9304B6FEB8C7}" srcOrd="1" destOrd="0" presId="urn:microsoft.com/office/officeart/2005/8/layout/cycle2"/>
    <dgm:cxn modelId="{3C3D1AF4-C797-4982-A6A6-D855DFB17FC1}" type="presOf" srcId="{F7AC60F5-E77E-42FE-AC13-29F43E0011E6}" destId="{099652E7-2439-4429-B016-7DC53E04FD70}" srcOrd="0" destOrd="0" presId="urn:microsoft.com/office/officeart/2005/8/layout/cycle2"/>
    <dgm:cxn modelId="{C3973427-F2FE-41C2-8DB6-1C7792652946}" type="presOf" srcId="{8B5C2733-5700-44EB-B5FF-9B01CC975A2D}" destId="{515CDD3C-297B-41C2-A720-32D00FE71386}" srcOrd="0" destOrd="0" presId="urn:microsoft.com/office/officeart/2005/8/layout/cycle2"/>
    <dgm:cxn modelId="{3CAA60FD-034F-4CF2-B24C-8F9DCA8BA57C}" type="presOf" srcId="{9731D50E-1B82-4A19-9091-6772B325EB5A}" destId="{643FD3C8-9818-4698-B221-06A48C824759}" srcOrd="0" destOrd="0" presId="urn:microsoft.com/office/officeart/2005/8/layout/cycle2"/>
    <dgm:cxn modelId="{DA809885-A75D-4677-8B73-F7CA547FFB2E}" type="presOf" srcId="{3713D3FD-5332-4633-AC72-6B272A4BA1C4}" destId="{D4EC8EA3-4853-4824-A20B-92F5DDB55C80}" srcOrd="1" destOrd="0" presId="urn:microsoft.com/office/officeart/2005/8/layout/cycle2"/>
    <dgm:cxn modelId="{572ECBEA-8AE7-45B7-B26E-84A7AE43B006}" srcId="{D2B7E377-A075-4CF9-86E1-DA7D7137C2DC}" destId="{93663E23-3CCE-4DD3-9447-D8B3DC840499}" srcOrd="0" destOrd="0" parTransId="{6BB737CB-C90E-4403-9653-AD5A746360D1}" sibTransId="{2B7D89E6-E6AE-4F7E-ACC8-81D2FCE615D0}"/>
    <dgm:cxn modelId="{FDB4DBB0-A0A1-4C31-915E-DB8E464D3EDE}" type="presOf" srcId="{559A472D-781F-4FB6-B62D-3C350E0889EE}" destId="{FD71980C-B279-4B7C-9C9C-972250EF9F9E}" srcOrd="0" destOrd="0" presId="urn:microsoft.com/office/officeart/2005/8/layout/cycle2"/>
    <dgm:cxn modelId="{5F371555-2C26-4297-A312-2B660D5429E0}" type="presOf" srcId="{907CDA14-424F-4864-98EF-A70904E4EFC4}" destId="{5B6189B6-0276-4715-8800-13DCDB65C262}" srcOrd="1" destOrd="0" presId="urn:microsoft.com/office/officeart/2005/8/layout/cycle2"/>
    <dgm:cxn modelId="{80F42E16-CF8D-4041-9E39-3C061808A1B1}" type="presOf" srcId="{B7D3153F-FE6E-4817-A028-C02D4CCBB9E5}" destId="{9B842F8F-8B2B-45ED-8AE4-C7E97FC2FD87}" srcOrd="1" destOrd="0" presId="urn:microsoft.com/office/officeart/2005/8/layout/cycle2"/>
    <dgm:cxn modelId="{9F21E8B2-0F8C-4744-8077-FA2B7476C075}" type="presOf" srcId="{201582B8-8C49-40A0-8509-9AA295AF3DA2}" destId="{56F83F8E-2BC8-480B-9F2D-D76B4EBC02B6}" srcOrd="0" destOrd="0" presId="urn:microsoft.com/office/officeart/2005/8/layout/cycle2"/>
    <dgm:cxn modelId="{F87DAA2C-254B-48AB-B117-56B9539EEA78}" type="presOf" srcId="{F7AC60F5-E77E-42FE-AC13-29F43E0011E6}" destId="{50BF8F90-E88F-4F37-8C6C-51AF438E8E79}" srcOrd="1" destOrd="0" presId="urn:microsoft.com/office/officeart/2005/8/layout/cycle2"/>
    <dgm:cxn modelId="{AD3DB5AB-2E1A-4D06-A5AC-52C4DE5C47E8}" type="presOf" srcId="{B386CE2D-20FE-4B99-95EF-60D01CA2A054}" destId="{CDF4C6D8-0147-4262-B1D8-5DB04C962C1F}" srcOrd="0" destOrd="0" presId="urn:microsoft.com/office/officeart/2005/8/layout/cycle2"/>
    <dgm:cxn modelId="{F4D5674C-4862-4423-8426-028B3C83A90F}" srcId="{D2B7E377-A075-4CF9-86E1-DA7D7137C2DC}" destId="{559A472D-781F-4FB6-B62D-3C350E0889EE}" srcOrd="2" destOrd="0" parTransId="{43249E43-3E15-4CF1-B8D6-0812535B7DC5}" sibTransId="{907CDA14-424F-4864-98EF-A70904E4EFC4}"/>
    <dgm:cxn modelId="{8ABB0BF6-953A-4AA9-895C-97368640CC62}" type="presOf" srcId="{93663E23-3CCE-4DD3-9447-D8B3DC840499}" destId="{9F217FA4-29CA-4F4A-B0C0-69B481C62400}" srcOrd="0" destOrd="0" presId="urn:microsoft.com/office/officeart/2005/8/layout/cycle2"/>
    <dgm:cxn modelId="{7CA974D5-6459-4A1C-8D4A-57C93BDAAD79}" srcId="{D2B7E377-A075-4CF9-86E1-DA7D7137C2DC}" destId="{8B5C2733-5700-44EB-B5FF-9B01CC975A2D}" srcOrd="1" destOrd="0" parTransId="{A2E6087D-E715-4CDF-ACA4-3BF0045ACEB2}" sibTransId="{3713D3FD-5332-4633-AC72-6B272A4BA1C4}"/>
    <dgm:cxn modelId="{45E74B27-A72F-4277-B050-DF61442A4895}" srcId="{D2B7E377-A075-4CF9-86E1-DA7D7137C2DC}" destId="{A067D688-BC0B-4229-BCF6-2A14E25C62EF}" srcOrd="4" destOrd="0" parTransId="{7C83CB69-F6CB-4AAF-9A06-1D133D63320F}" sibTransId="{F7AC60F5-E77E-42FE-AC13-29F43E0011E6}"/>
    <dgm:cxn modelId="{FEA71CA6-098F-4666-B564-C3595DAB4CFA}" type="presOf" srcId="{2B7D89E6-E6AE-4F7E-ACC8-81D2FCE615D0}" destId="{9D9C3B38-C440-4E78-A768-1031E173470F}" srcOrd="1" destOrd="0" presId="urn:microsoft.com/office/officeart/2005/8/layout/cycle2"/>
    <dgm:cxn modelId="{B9AE6FF0-6E08-4D02-8B12-2EFE076D6C59}" type="presParOf" srcId="{AF9AC811-2326-44EA-A5B8-6324E105B79A}" destId="{9F217FA4-29CA-4F4A-B0C0-69B481C62400}" srcOrd="0" destOrd="0" presId="urn:microsoft.com/office/officeart/2005/8/layout/cycle2"/>
    <dgm:cxn modelId="{F4AAB978-C6C7-4027-ABA5-9491EF1D1FA4}" type="presParOf" srcId="{AF9AC811-2326-44EA-A5B8-6324E105B79A}" destId="{EB56072A-6202-40FB-A83F-5E8156200C4E}" srcOrd="1" destOrd="0" presId="urn:microsoft.com/office/officeart/2005/8/layout/cycle2"/>
    <dgm:cxn modelId="{E3520DE8-C63F-4050-A496-014D6B0D2BC2}" type="presParOf" srcId="{EB56072A-6202-40FB-A83F-5E8156200C4E}" destId="{9D9C3B38-C440-4E78-A768-1031E173470F}" srcOrd="0" destOrd="0" presId="urn:microsoft.com/office/officeart/2005/8/layout/cycle2"/>
    <dgm:cxn modelId="{89B19E92-4890-4DE4-9A33-2A95FB7E456D}" type="presParOf" srcId="{AF9AC811-2326-44EA-A5B8-6324E105B79A}" destId="{515CDD3C-297B-41C2-A720-32D00FE71386}" srcOrd="2" destOrd="0" presId="urn:microsoft.com/office/officeart/2005/8/layout/cycle2"/>
    <dgm:cxn modelId="{6B955AAE-7059-4E96-8100-A4D1552A57A4}" type="presParOf" srcId="{AF9AC811-2326-44EA-A5B8-6324E105B79A}" destId="{87F50F59-B5DC-4193-B0CB-9EA8E01A027B}" srcOrd="3" destOrd="0" presId="urn:microsoft.com/office/officeart/2005/8/layout/cycle2"/>
    <dgm:cxn modelId="{E7839980-4387-4E10-8CC4-A42DFEE89ABD}" type="presParOf" srcId="{87F50F59-B5DC-4193-B0CB-9EA8E01A027B}" destId="{D4EC8EA3-4853-4824-A20B-92F5DDB55C80}" srcOrd="0" destOrd="0" presId="urn:microsoft.com/office/officeart/2005/8/layout/cycle2"/>
    <dgm:cxn modelId="{DF63C453-864D-43AE-AC2A-3129F8A2DD2F}" type="presParOf" srcId="{AF9AC811-2326-44EA-A5B8-6324E105B79A}" destId="{FD71980C-B279-4B7C-9C9C-972250EF9F9E}" srcOrd="4" destOrd="0" presId="urn:microsoft.com/office/officeart/2005/8/layout/cycle2"/>
    <dgm:cxn modelId="{3D56613A-E67E-4BD9-B480-499EB528EE9C}" type="presParOf" srcId="{AF9AC811-2326-44EA-A5B8-6324E105B79A}" destId="{2FB02F6E-DEA0-4CD2-8049-5584DE6C67A5}" srcOrd="5" destOrd="0" presId="urn:microsoft.com/office/officeart/2005/8/layout/cycle2"/>
    <dgm:cxn modelId="{581FD5CF-626A-4841-9838-A3AE88B6F586}" type="presParOf" srcId="{2FB02F6E-DEA0-4CD2-8049-5584DE6C67A5}" destId="{5B6189B6-0276-4715-8800-13DCDB65C262}" srcOrd="0" destOrd="0" presId="urn:microsoft.com/office/officeart/2005/8/layout/cycle2"/>
    <dgm:cxn modelId="{FD946B92-CA5F-4693-8D60-FBD0E9E1AF9C}" type="presParOf" srcId="{AF9AC811-2326-44EA-A5B8-6324E105B79A}" destId="{643FD3C8-9818-4698-B221-06A48C824759}" srcOrd="6" destOrd="0" presId="urn:microsoft.com/office/officeart/2005/8/layout/cycle2"/>
    <dgm:cxn modelId="{112F83A2-7E8E-47A2-B35E-AD2AEF1DF712}" type="presParOf" srcId="{AF9AC811-2326-44EA-A5B8-6324E105B79A}" destId="{56F83F8E-2BC8-480B-9F2D-D76B4EBC02B6}" srcOrd="7" destOrd="0" presId="urn:microsoft.com/office/officeart/2005/8/layout/cycle2"/>
    <dgm:cxn modelId="{BBDF6700-0C09-4985-AFD6-38237C60BF74}" type="presParOf" srcId="{56F83F8E-2BC8-480B-9F2D-D76B4EBC02B6}" destId="{5B1ED135-829B-47D9-9FA7-0F84EB5380DB}" srcOrd="0" destOrd="0" presId="urn:microsoft.com/office/officeart/2005/8/layout/cycle2"/>
    <dgm:cxn modelId="{F7581D89-89DA-49F4-9261-3403E1AF37E0}" type="presParOf" srcId="{AF9AC811-2326-44EA-A5B8-6324E105B79A}" destId="{AC1070AE-54F4-4279-801C-9490C046AFA7}" srcOrd="8" destOrd="0" presId="urn:microsoft.com/office/officeart/2005/8/layout/cycle2"/>
    <dgm:cxn modelId="{A6A7341A-A237-412F-89B0-DD49DA1829A1}" type="presParOf" srcId="{AF9AC811-2326-44EA-A5B8-6324E105B79A}" destId="{099652E7-2439-4429-B016-7DC53E04FD70}" srcOrd="9" destOrd="0" presId="urn:microsoft.com/office/officeart/2005/8/layout/cycle2"/>
    <dgm:cxn modelId="{597CAD32-A295-4BA5-A003-31BB7D923237}" type="presParOf" srcId="{099652E7-2439-4429-B016-7DC53E04FD70}" destId="{50BF8F90-E88F-4F37-8C6C-51AF438E8E79}" srcOrd="0" destOrd="0" presId="urn:microsoft.com/office/officeart/2005/8/layout/cycle2"/>
    <dgm:cxn modelId="{18FC3144-50F3-4A86-B135-0518DD8D6EE7}" type="presParOf" srcId="{AF9AC811-2326-44EA-A5B8-6324E105B79A}" destId="{504F4845-0E97-4C8D-91E5-0988618E466C}" srcOrd="10" destOrd="0" presId="urn:microsoft.com/office/officeart/2005/8/layout/cycle2"/>
    <dgm:cxn modelId="{A710FF17-94DF-49F9-B891-17AD70BB0432}" type="presParOf" srcId="{AF9AC811-2326-44EA-A5B8-6324E105B79A}" destId="{BCFCE18F-02E2-42E6-AF70-5EC312063F2B}" srcOrd="11" destOrd="0" presId="urn:microsoft.com/office/officeart/2005/8/layout/cycle2"/>
    <dgm:cxn modelId="{C7355833-3A81-40F1-A309-8A8676EA4E83}" type="presParOf" srcId="{BCFCE18F-02E2-42E6-AF70-5EC312063F2B}" destId="{9B842F8F-8B2B-45ED-8AE4-C7E97FC2FD87}" srcOrd="0" destOrd="0" presId="urn:microsoft.com/office/officeart/2005/8/layout/cycle2"/>
    <dgm:cxn modelId="{0CE2467F-96B2-41A6-99D5-33D95EC612BE}" type="presParOf" srcId="{AF9AC811-2326-44EA-A5B8-6324E105B79A}" destId="{CDF4C6D8-0147-4262-B1D8-5DB04C962C1F}" srcOrd="12" destOrd="0" presId="urn:microsoft.com/office/officeart/2005/8/layout/cycle2"/>
    <dgm:cxn modelId="{45B4B222-80DE-446A-B2D8-1211F85BED77}" type="presParOf" srcId="{AF9AC811-2326-44EA-A5B8-6324E105B79A}" destId="{ED009FAA-E9C5-45F8-9F02-15ABE709218B}" srcOrd="13" destOrd="0" presId="urn:microsoft.com/office/officeart/2005/8/layout/cycle2"/>
    <dgm:cxn modelId="{9420FAD4-E6CA-4C4A-98DC-4ED74E870AD0}" type="presParOf" srcId="{ED009FAA-E9C5-45F8-9F02-15ABE709218B}" destId="{62B49386-DAF3-4C36-A5AC-9304B6FEB8C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17FA4-29CA-4F4A-B0C0-69B481C62400}">
      <dsp:nvSpPr>
        <dsp:cNvPr id="0" name=""/>
        <dsp:cNvSpPr/>
      </dsp:nvSpPr>
      <dsp:spPr>
        <a:xfrm>
          <a:off x="3405745" y="674"/>
          <a:ext cx="2332509" cy="9465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Oriëntatie</a:t>
          </a:r>
          <a:endParaRPr lang="en-US" sz="1600" kern="1200" dirty="0"/>
        </a:p>
      </dsp:txBody>
      <dsp:txXfrm>
        <a:off x="3747333" y="139292"/>
        <a:ext cx="1649333" cy="669310"/>
      </dsp:txXfrm>
    </dsp:sp>
    <dsp:sp modelId="{EB56072A-6202-40FB-A83F-5E8156200C4E}">
      <dsp:nvSpPr>
        <dsp:cNvPr id="0" name=""/>
        <dsp:cNvSpPr/>
      </dsp:nvSpPr>
      <dsp:spPr>
        <a:xfrm rot="900668">
          <a:off x="5647824" y="638620"/>
          <a:ext cx="267844" cy="3194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649195" y="692106"/>
        <a:ext cx="187491" cy="191675"/>
      </dsp:txXfrm>
    </dsp:sp>
    <dsp:sp modelId="{515CDD3C-297B-41C2-A720-32D00FE71386}">
      <dsp:nvSpPr>
        <dsp:cNvPr id="0" name=""/>
        <dsp:cNvSpPr/>
      </dsp:nvSpPr>
      <dsp:spPr>
        <a:xfrm>
          <a:off x="5839883" y="653406"/>
          <a:ext cx="2332509" cy="9465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Theorievorming</a:t>
          </a:r>
          <a:endParaRPr lang="en-US" sz="1600" kern="1200" dirty="0"/>
        </a:p>
      </dsp:txBody>
      <dsp:txXfrm>
        <a:off x="6181471" y="792024"/>
        <a:ext cx="1649333" cy="669310"/>
      </dsp:txXfrm>
    </dsp:sp>
    <dsp:sp modelId="{87F50F59-B5DC-4193-B0CB-9EA8E01A027B}">
      <dsp:nvSpPr>
        <dsp:cNvPr id="0" name=""/>
        <dsp:cNvSpPr/>
      </dsp:nvSpPr>
      <dsp:spPr>
        <a:xfrm rot="4504782">
          <a:off x="7072031" y="1636424"/>
          <a:ext cx="224987" cy="3194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7097090" y="1667706"/>
        <a:ext cx="157491" cy="191675"/>
      </dsp:txXfrm>
    </dsp:sp>
    <dsp:sp modelId="{FD71980C-B279-4B7C-9C9C-972250EF9F9E}">
      <dsp:nvSpPr>
        <dsp:cNvPr id="0" name=""/>
        <dsp:cNvSpPr/>
      </dsp:nvSpPr>
      <dsp:spPr>
        <a:xfrm>
          <a:off x="6199936" y="2004660"/>
          <a:ext cx="2332509" cy="9465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Ontwerpplan</a:t>
          </a:r>
          <a:endParaRPr lang="en-US" sz="1600" kern="1200" dirty="0"/>
        </a:p>
      </dsp:txBody>
      <dsp:txXfrm>
        <a:off x="6541524" y="2143278"/>
        <a:ext cx="1649333" cy="669310"/>
      </dsp:txXfrm>
    </dsp:sp>
    <dsp:sp modelId="{2FB02F6E-DEA0-4CD2-8049-5584DE6C67A5}">
      <dsp:nvSpPr>
        <dsp:cNvPr id="0" name=""/>
        <dsp:cNvSpPr/>
      </dsp:nvSpPr>
      <dsp:spPr>
        <a:xfrm rot="8453655">
          <a:off x="6575573" y="2870277"/>
          <a:ext cx="222863" cy="3194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6634943" y="2913083"/>
        <a:ext cx="156004" cy="191675"/>
      </dsp:txXfrm>
    </dsp:sp>
    <dsp:sp modelId="{643FD3C8-9818-4698-B221-06A48C824759}">
      <dsp:nvSpPr>
        <dsp:cNvPr id="0" name=""/>
        <dsp:cNvSpPr/>
      </dsp:nvSpPr>
      <dsp:spPr>
        <a:xfrm>
          <a:off x="4831774" y="3116763"/>
          <a:ext cx="2332509" cy="9465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Experiment</a:t>
          </a:r>
          <a:endParaRPr lang="en-US" sz="1600" kern="1200" dirty="0"/>
        </a:p>
      </dsp:txBody>
      <dsp:txXfrm>
        <a:off x="5173362" y="3255381"/>
        <a:ext cx="1649333" cy="669310"/>
      </dsp:txXfrm>
    </dsp:sp>
    <dsp:sp modelId="{56F83F8E-2BC8-480B-9F2D-D76B4EBC02B6}">
      <dsp:nvSpPr>
        <dsp:cNvPr id="0" name=""/>
        <dsp:cNvSpPr/>
      </dsp:nvSpPr>
      <dsp:spPr>
        <a:xfrm rot="10799978">
          <a:off x="4442109" y="3430316"/>
          <a:ext cx="275363" cy="3194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4524718" y="3494208"/>
        <a:ext cx="192754" cy="191675"/>
      </dsp:txXfrm>
    </dsp:sp>
    <dsp:sp modelId="{AC1070AE-54F4-4279-801C-9490C046AFA7}">
      <dsp:nvSpPr>
        <dsp:cNvPr id="0" name=""/>
        <dsp:cNvSpPr/>
      </dsp:nvSpPr>
      <dsp:spPr>
        <a:xfrm>
          <a:off x="1979711" y="3116782"/>
          <a:ext cx="2332509" cy="9465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Verwerking</a:t>
          </a:r>
          <a:endParaRPr lang="en-US" sz="1600" kern="1200" dirty="0"/>
        </a:p>
      </dsp:txBody>
      <dsp:txXfrm>
        <a:off x="2321299" y="3255400"/>
        <a:ext cx="1649333" cy="669310"/>
      </dsp:txXfrm>
    </dsp:sp>
    <dsp:sp modelId="{099652E7-2439-4429-B016-7DC53E04FD70}">
      <dsp:nvSpPr>
        <dsp:cNvPr id="0" name=""/>
        <dsp:cNvSpPr/>
      </dsp:nvSpPr>
      <dsp:spPr>
        <a:xfrm rot="13146379">
          <a:off x="2355345" y="2878243"/>
          <a:ext cx="222872" cy="3194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2414718" y="2963222"/>
        <a:ext cx="156010" cy="191675"/>
      </dsp:txXfrm>
    </dsp:sp>
    <dsp:sp modelId="{504F4845-0E97-4C8D-91E5-0988618E466C}">
      <dsp:nvSpPr>
        <dsp:cNvPr id="0" name=""/>
        <dsp:cNvSpPr/>
      </dsp:nvSpPr>
      <dsp:spPr>
        <a:xfrm>
          <a:off x="611553" y="2004660"/>
          <a:ext cx="2332509" cy="9465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Rapportage</a:t>
          </a:r>
          <a:endParaRPr lang="en-US" sz="1600" kern="1200" dirty="0"/>
        </a:p>
      </dsp:txBody>
      <dsp:txXfrm>
        <a:off x="953141" y="2143278"/>
        <a:ext cx="1649333" cy="669310"/>
      </dsp:txXfrm>
    </dsp:sp>
    <dsp:sp modelId="{BCFCE18F-02E2-42E6-AF70-5EC312063F2B}">
      <dsp:nvSpPr>
        <dsp:cNvPr id="0" name=""/>
        <dsp:cNvSpPr/>
      </dsp:nvSpPr>
      <dsp:spPr>
        <a:xfrm rot="17027746">
          <a:off x="1830492" y="1648720"/>
          <a:ext cx="223409" cy="3194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856012" y="1745157"/>
        <a:ext cx="156386" cy="191675"/>
      </dsp:txXfrm>
    </dsp:sp>
    <dsp:sp modelId="{CDF4C6D8-0147-4262-B1D8-5DB04C962C1F}">
      <dsp:nvSpPr>
        <dsp:cNvPr id="0" name=""/>
        <dsp:cNvSpPr/>
      </dsp:nvSpPr>
      <dsp:spPr>
        <a:xfrm>
          <a:off x="943346" y="653411"/>
          <a:ext cx="2332509" cy="9465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Presentatie</a:t>
          </a:r>
          <a:endParaRPr lang="en-US" sz="1600" kern="1200" dirty="0"/>
        </a:p>
      </dsp:txBody>
      <dsp:txXfrm>
        <a:off x="1284934" y="792029"/>
        <a:ext cx="1649333" cy="669310"/>
      </dsp:txXfrm>
    </dsp:sp>
    <dsp:sp modelId="{ED009FAA-E9C5-45F8-9F02-15ABE709218B}">
      <dsp:nvSpPr>
        <dsp:cNvPr id="0" name=""/>
        <dsp:cNvSpPr/>
      </dsp:nvSpPr>
      <dsp:spPr>
        <a:xfrm rot="20709203">
          <a:off x="3193447" y="642612"/>
          <a:ext cx="279417" cy="31945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194846" y="717243"/>
        <a:ext cx="195592" cy="19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636C07-7E76-46D3-B86B-6AF7C60E533E}" type="datetimeFigureOut">
              <a:rPr lang="nl-NL" smtClean="0"/>
              <a:t>21-6-2014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21-6-2014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21-6-2014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21-6-2014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21-6-2014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21-6-2014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21-6-2014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21-6-2014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21-6-2014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D636C07-7E76-46D3-B86B-6AF7C60E533E}" type="datetimeFigureOut">
              <a:rPr lang="nl-NL" smtClean="0"/>
              <a:t>21-6-2014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636C07-7E76-46D3-B86B-6AF7C60E533E}" type="datetimeFigureOut">
              <a:rPr lang="nl-NL" smtClean="0"/>
              <a:t>21-6-2014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636C07-7E76-46D3-B86B-6AF7C60E533E}" type="datetimeFigureOut">
              <a:rPr lang="nl-NL" smtClean="0"/>
              <a:t>21-6-2014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096D49-DAE3-40DE-93E0-41688E0A5016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7231"/>
            <a:ext cx="7772400" cy="1829761"/>
          </a:xfrm>
        </p:spPr>
        <p:txBody>
          <a:bodyPr/>
          <a:lstStyle/>
          <a:p>
            <a:r>
              <a:rPr lang="en-US" dirty="0" err="1" smtClean="0"/>
              <a:t>Theorievorming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6992"/>
            <a:ext cx="7772400" cy="1656184"/>
          </a:xfrm>
        </p:spPr>
        <p:txBody>
          <a:bodyPr>
            <a:normAutofit/>
          </a:bodyPr>
          <a:lstStyle/>
          <a:p>
            <a:r>
              <a:rPr lang="en-US" dirty="0" err="1" smtClean="0"/>
              <a:t>Theresialyceum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Question Guy by Scout - A question gu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0" y="765104"/>
            <a:ext cx="3231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7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Zoeken</a:t>
            </a:r>
            <a:r>
              <a:rPr lang="en-US" dirty="0" smtClean="0"/>
              <a:t> (en </a:t>
            </a:r>
            <a:r>
              <a:rPr lang="en-US" dirty="0" err="1" smtClean="0"/>
              <a:t>vinden</a:t>
            </a:r>
            <a:r>
              <a:rPr lang="en-US" dirty="0" smtClean="0"/>
              <a:t>!)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67544" y="1556792"/>
            <a:ext cx="3816424" cy="2304256"/>
            <a:chOff x="3405745" y="30253"/>
            <a:chExt cx="2332509" cy="946546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3405745" y="30253"/>
              <a:ext cx="2332509" cy="94654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608573" y="139292"/>
              <a:ext cx="1886439" cy="669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kern="1200" dirty="0" smtClean="0"/>
                <a:t>DO: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/>
                <a:t>u</a:t>
              </a:r>
              <a:r>
                <a:rPr lang="en-US" sz="2400" kern="1200" dirty="0" err="1" smtClean="0"/>
                <a:t>itgebreid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zoeken</a:t>
              </a:r>
              <a:r>
                <a:rPr lang="en-US" sz="2400" kern="1200" dirty="0" smtClean="0"/>
                <a:t> = </a:t>
              </a:r>
              <a:r>
                <a:rPr lang="en-US" sz="2400" kern="1200" dirty="0" err="1" smtClean="0"/>
                <a:t>meerdere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bronnen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0" y="2492897"/>
            <a:ext cx="4172010" cy="3312368"/>
            <a:chOff x="3405745" y="21251"/>
            <a:chExt cx="2332509" cy="946546"/>
          </a:xfrm>
          <a:scene3d>
            <a:camera prst="orthographicFront"/>
            <a:lightRig rig="flat" dir="t"/>
          </a:scene3d>
        </p:grpSpPr>
        <p:sp>
          <p:nvSpPr>
            <p:cNvPr id="14" name="Oval 13"/>
            <p:cNvSpPr/>
            <p:nvPr/>
          </p:nvSpPr>
          <p:spPr>
            <a:xfrm>
              <a:off x="3405745" y="21251"/>
              <a:ext cx="2332509" cy="94654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3510650" y="58458"/>
              <a:ext cx="2124322" cy="8189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kern="1200" dirty="0" smtClean="0"/>
                <a:t>DON’T: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/>
                <a:t>niet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alle</a:t>
              </a:r>
              <a:r>
                <a:rPr lang="en-US" sz="2400" dirty="0" smtClean="0"/>
                <a:t> info van </a:t>
              </a:r>
              <a:r>
                <a:rPr lang="en-US" sz="2400" dirty="0" err="1" smtClean="0"/>
                <a:t>één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bron</a:t>
              </a:r>
              <a:r>
                <a:rPr lang="en-US" sz="2400" dirty="0" smtClean="0"/>
                <a:t>/auteur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/>
                <a:t>geen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belangrijke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informatie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weglaten</a:t>
              </a:r>
              <a:endParaRPr lang="en-US" sz="2400" kern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50757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spcAft>
                <a:spcPts val="600"/>
              </a:spcAft>
              <a:buNone/>
            </a:pPr>
            <a:endParaRPr lang="en-US" dirty="0" smtClean="0"/>
          </a:p>
          <a:p>
            <a:pPr marL="109728" indent="0">
              <a:spcAft>
                <a:spcPts val="600"/>
              </a:spcAft>
              <a:buNone/>
            </a:pPr>
            <a:endParaRPr lang="en-US" dirty="0"/>
          </a:p>
          <a:p>
            <a:pPr marL="109728" indent="0">
              <a:spcAft>
                <a:spcPts val="600"/>
              </a:spcAft>
              <a:buNone/>
            </a:pPr>
            <a:endParaRPr lang="en-US" dirty="0" smtClean="0"/>
          </a:p>
          <a:p>
            <a:pPr marL="109728" indent="0">
              <a:spcAft>
                <a:spcPts val="600"/>
              </a:spcAft>
              <a:buNone/>
            </a:pPr>
            <a:endParaRPr lang="en-US" dirty="0"/>
          </a:p>
          <a:p>
            <a:pPr marL="109728" indent="0">
              <a:spcAft>
                <a:spcPts val="600"/>
              </a:spcAft>
              <a:buNone/>
            </a:pPr>
            <a:endParaRPr lang="en-US" dirty="0" smtClean="0"/>
          </a:p>
          <a:p>
            <a:pPr marL="109728" indent="0">
              <a:spcAft>
                <a:spcPts val="600"/>
              </a:spcAft>
              <a:buNone/>
            </a:pPr>
            <a:r>
              <a:rPr lang="en-US" dirty="0" smtClean="0"/>
              <a:t>		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	Is de </a:t>
            </a:r>
            <a:r>
              <a:rPr lang="en-US" dirty="0" err="1" smtClean="0"/>
              <a:t>bron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smtClean="0"/>
              <a:t> nog </a:t>
            </a:r>
            <a:r>
              <a:rPr lang="en-US" dirty="0" err="1" smtClean="0"/>
              <a:t>bruikbaar</a:t>
            </a:r>
            <a:r>
              <a:rPr lang="en-US" dirty="0" smtClean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Bronnen</a:t>
            </a:r>
            <a:r>
              <a:rPr lang="en-US" dirty="0" smtClean="0"/>
              <a:t> </a:t>
            </a:r>
            <a:r>
              <a:rPr lang="en-US" dirty="0" err="1" smtClean="0"/>
              <a:t>beoordelen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83568" y="1730944"/>
            <a:ext cx="4968552" cy="2274120"/>
            <a:chOff x="3405745" y="674"/>
            <a:chExt cx="2332509" cy="946546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3405745" y="674"/>
              <a:ext cx="2332509" cy="94654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497818" y="80653"/>
              <a:ext cx="2148364" cy="669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kern="1200" dirty="0" err="1" smtClean="0"/>
                <a:t>Manipulatie</a:t>
              </a:r>
              <a:r>
                <a:rPr lang="en-US" sz="2700" b="1" kern="1200" dirty="0" smtClean="0"/>
                <a:t>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/>
                <a:t>uit</a:t>
              </a:r>
              <a:r>
                <a:rPr lang="en-US" sz="2400" dirty="0" smtClean="0"/>
                <a:t> context </a:t>
              </a:r>
              <a:r>
                <a:rPr lang="en-US" sz="2400" dirty="0" err="1" smtClean="0"/>
                <a:t>halen</a:t>
              </a:r>
              <a:endParaRPr lang="en-US" sz="2400" dirty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/>
                <a:t>mening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misinterpreteren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3144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spcAft>
                <a:spcPts val="600"/>
              </a:spcAft>
              <a:buNone/>
            </a:pPr>
            <a:endParaRPr lang="en-US" dirty="0" smtClean="0"/>
          </a:p>
          <a:p>
            <a:pPr marL="109728" indent="0">
              <a:spcAft>
                <a:spcPts val="60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Bruikbaar</a:t>
            </a:r>
            <a:r>
              <a:rPr lang="en-US" dirty="0" smtClean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Bronnen</a:t>
            </a:r>
            <a:r>
              <a:rPr lang="en-US" dirty="0" smtClean="0"/>
              <a:t> </a:t>
            </a:r>
            <a:r>
              <a:rPr lang="en-US" dirty="0" err="1" smtClean="0"/>
              <a:t>beoordelen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157714" y="817009"/>
            <a:ext cx="3731346" cy="4101087"/>
            <a:chOff x="3405745" y="-5785"/>
            <a:chExt cx="2332509" cy="946546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3405745" y="-5785"/>
              <a:ext cx="2332509" cy="94654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498004" y="31208"/>
              <a:ext cx="2148364" cy="8702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kern="1200" dirty="0" smtClean="0"/>
                <a:t>DO: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/>
                <a:t>meerdere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bronnen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vergelijken</a:t>
              </a:r>
              <a:r>
                <a:rPr lang="en-US" sz="2400" dirty="0" smtClean="0"/>
                <a:t>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/>
                <a:t>betrouwbaar</a:t>
              </a:r>
              <a:r>
                <a:rPr lang="en-US" sz="2400" dirty="0" smtClean="0"/>
                <a:t>?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relevant?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up-to-date?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i="1" dirty="0" err="1"/>
                <a:t>o</a:t>
              </a:r>
              <a:r>
                <a:rPr lang="en-US" sz="2400" i="1" kern="1200" dirty="0" err="1" smtClean="0"/>
                <a:t>ok</a:t>
              </a:r>
              <a:r>
                <a:rPr lang="en-US" sz="2400" i="1" kern="1200" dirty="0" smtClean="0"/>
                <a:t> </a:t>
              </a:r>
              <a:r>
                <a:rPr lang="en-US" sz="2400" i="1" dirty="0" err="1" smtClean="0"/>
                <a:t>iIlustraties</a:t>
              </a:r>
              <a:r>
                <a:rPr lang="en-US" sz="2400" i="1" dirty="0" smtClean="0"/>
                <a:t>!</a:t>
              </a:r>
              <a:endParaRPr lang="en-US" sz="2400" i="1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7324" y="3223796"/>
            <a:ext cx="5066461" cy="2664295"/>
            <a:chOff x="3310074" y="-44842"/>
            <a:chExt cx="2332509" cy="1009300"/>
          </a:xfrm>
          <a:scene3d>
            <a:camera prst="orthographicFront"/>
            <a:lightRig rig="flat" dir="t"/>
          </a:scene3d>
        </p:grpSpPr>
        <p:sp>
          <p:nvSpPr>
            <p:cNvPr id="8" name="Oval 7"/>
            <p:cNvSpPr/>
            <p:nvPr/>
          </p:nvSpPr>
          <p:spPr>
            <a:xfrm>
              <a:off x="3310074" y="17912"/>
              <a:ext cx="2332509" cy="94654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3386793" y="-44842"/>
              <a:ext cx="2179334" cy="9576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kern="1200" dirty="0" smtClean="0"/>
                <a:t>DON’T: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/>
                <a:t>geen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verouderde</a:t>
              </a:r>
              <a:r>
                <a:rPr lang="en-US" sz="2400" dirty="0" smtClean="0"/>
                <a:t>/ </a:t>
              </a:r>
              <a:r>
                <a:rPr lang="en-US" sz="2400" dirty="0" err="1" smtClean="0"/>
                <a:t>twijfelachtige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informatie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45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spcAft>
                <a:spcPts val="600"/>
              </a:spcAft>
              <a:buNone/>
            </a:pPr>
            <a:r>
              <a:rPr lang="en-US" dirty="0" err="1" smtClean="0"/>
              <a:t>Informatie</a:t>
            </a:r>
            <a:r>
              <a:rPr lang="en-US" dirty="0" smtClean="0"/>
              <a:t> van </a:t>
            </a:r>
            <a:r>
              <a:rPr lang="en-US" dirty="0" err="1" smtClean="0"/>
              <a:t>anderen</a:t>
            </a:r>
            <a:r>
              <a:rPr lang="en-US" dirty="0" smtClean="0"/>
              <a:t> </a:t>
            </a:r>
            <a:r>
              <a:rPr lang="en-US" dirty="0" err="1" smtClean="0"/>
              <a:t>gebruiken</a:t>
            </a:r>
            <a:endParaRPr lang="en-US" dirty="0" smtClean="0"/>
          </a:p>
          <a:p>
            <a:pPr marL="109728" indent="0">
              <a:spcAft>
                <a:spcPts val="600"/>
              </a:spcAft>
              <a:buNone/>
            </a:pPr>
            <a:endParaRPr lang="en-US" dirty="0"/>
          </a:p>
          <a:p>
            <a:pPr marL="109728" indent="0">
              <a:spcAft>
                <a:spcPts val="600"/>
              </a:spcAft>
              <a:buNone/>
            </a:pPr>
            <a:endParaRPr lang="en-US" dirty="0" smtClean="0"/>
          </a:p>
          <a:p>
            <a:pPr marL="109728" indent="0">
              <a:spcAft>
                <a:spcPts val="600"/>
              </a:spcAft>
              <a:buNone/>
            </a:pPr>
            <a:endParaRPr lang="en-US" dirty="0"/>
          </a:p>
          <a:p>
            <a:pPr marL="109728" indent="0">
              <a:spcAft>
                <a:spcPts val="600"/>
              </a:spcAft>
              <a:buNone/>
            </a:pPr>
            <a:endParaRPr lang="en-US" dirty="0" smtClean="0"/>
          </a:p>
          <a:p>
            <a:pPr marL="109728" indent="0">
              <a:spcAft>
                <a:spcPts val="60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				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endParaRPr lang="en-US" dirty="0"/>
          </a:p>
          <a:p>
            <a:pPr marL="109728" indent="0">
              <a:spcAft>
                <a:spcPts val="600"/>
              </a:spcAft>
              <a:buNone/>
            </a:pPr>
            <a:r>
              <a:rPr lang="en-US" dirty="0" smtClean="0"/>
              <a:t>			       </a:t>
            </a:r>
            <a:r>
              <a:rPr lang="en-US" dirty="0" err="1" smtClean="0"/>
              <a:t>Altijd</a:t>
            </a:r>
            <a:r>
              <a:rPr lang="en-US" dirty="0" smtClean="0"/>
              <a:t> </a:t>
            </a:r>
            <a:r>
              <a:rPr lang="en-US" dirty="0" err="1" smtClean="0"/>
              <a:t>mét</a:t>
            </a:r>
            <a:r>
              <a:rPr lang="en-US" dirty="0" smtClean="0"/>
              <a:t> </a:t>
            </a:r>
            <a:r>
              <a:rPr lang="en-US" dirty="0" err="1" smtClean="0"/>
              <a:t>bronvermelding</a:t>
            </a:r>
            <a:r>
              <a:rPr lang="en-US" dirty="0" smtClean="0"/>
              <a:t>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Bronnen</a:t>
            </a:r>
            <a:r>
              <a:rPr lang="en-US" dirty="0" smtClean="0"/>
              <a:t> </a:t>
            </a:r>
            <a:r>
              <a:rPr lang="en-US" dirty="0" err="1" smtClean="0"/>
              <a:t>vermelden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580112" y="1914811"/>
            <a:ext cx="3223121" cy="1946237"/>
            <a:chOff x="3405745" y="-5785"/>
            <a:chExt cx="2332509" cy="946546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3405745" y="-5785"/>
              <a:ext cx="2332509" cy="94654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498004" y="31208"/>
              <a:ext cx="2148364" cy="8702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kern="1200" dirty="0" smtClean="0"/>
                <a:t>DO: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/>
                <a:t>i</a:t>
              </a:r>
              <a:r>
                <a:rPr lang="en-US" sz="2400" dirty="0" smtClean="0"/>
                <a:t>n </a:t>
              </a:r>
              <a:r>
                <a:rPr lang="en-US" sz="2400" dirty="0" err="1" smtClean="0"/>
                <a:t>eigen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woorden</a:t>
              </a:r>
              <a:endParaRPr lang="en-US" sz="24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/>
                <a:t>citeren</a:t>
              </a:r>
              <a:endParaRPr lang="en-US" sz="2000" dirty="0" smtClean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5536" y="2305312"/>
            <a:ext cx="4860032" cy="2505168"/>
            <a:chOff x="3310074" y="6852"/>
            <a:chExt cx="2332509" cy="957606"/>
          </a:xfrm>
          <a:scene3d>
            <a:camera prst="orthographicFront"/>
            <a:lightRig rig="flat" dir="t"/>
          </a:scene3d>
        </p:grpSpPr>
        <p:sp>
          <p:nvSpPr>
            <p:cNvPr id="8" name="Oval 7"/>
            <p:cNvSpPr/>
            <p:nvPr/>
          </p:nvSpPr>
          <p:spPr>
            <a:xfrm>
              <a:off x="3310074" y="17912"/>
              <a:ext cx="2332509" cy="94654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3372980" y="6852"/>
              <a:ext cx="2179334" cy="8542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kern="1200" dirty="0" smtClean="0"/>
                <a:t>DON’T: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/>
                <a:t>informatie</a:t>
              </a:r>
              <a:r>
                <a:rPr lang="en-US" sz="2400" dirty="0" smtClean="0"/>
                <a:t> van </a:t>
              </a:r>
              <a:r>
                <a:rPr lang="en-US" sz="2400" dirty="0" err="1" smtClean="0"/>
                <a:t>anderen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als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eigen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werk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presenteren</a:t>
              </a:r>
              <a:endParaRPr lang="en-US" sz="24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(</a:t>
              </a:r>
              <a:r>
                <a:rPr lang="en-US" sz="2400" kern="1200" dirty="0" err="1" smtClean="0"/>
                <a:t>ook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niet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na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aanpassing</a:t>
              </a:r>
              <a:r>
                <a:rPr lang="en-US" sz="2400" kern="1200" dirty="0" smtClean="0"/>
                <a:t>)</a:t>
              </a:r>
              <a:endParaRPr lang="en-US" sz="24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 rot="11054815">
            <a:off x="6143639" y="3975091"/>
            <a:ext cx="543593" cy="1235677"/>
            <a:chOff x="1782467" y="1696745"/>
            <a:chExt cx="319459" cy="223409"/>
          </a:xfrm>
          <a:scene3d>
            <a:camera prst="orthographicFront"/>
            <a:lightRig rig="flat" dir="t"/>
          </a:scene3d>
        </p:grpSpPr>
        <p:sp>
          <p:nvSpPr>
            <p:cNvPr id="15" name="Right Arrow 14"/>
            <p:cNvSpPr/>
            <p:nvPr/>
          </p:nvSpPr>
          <p:spPr>
            <a:xfrm rot="17027746">
              <a:off x="1830492" y="1648720"/>
              <a:ext cx="223409" cy="319459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ight Arrow 4"/>
            <p:cNvSpPr/>
            <p:nvPr/>
          </p:nvSpPr>
          <p:spPr>
            <a:xfrm rot="17027746">
              <a:off x="1856012" y="1745157"/>
              <a:ext cx="156386" cy="191675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78583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spcAft>
                <a:spcPts val="600"/>
              </a:spcAft>
              <a:buNone/>
            </a:pPr>
            <a:endParaRPr lang="en-US" sz="3600" dirty="0" smtClean="0"/>
          </a:p>
          <a:p>
            <a:pPr marL="109728" indent="0" algn="ctr">
              <a:spcAft>
                <a:spcPts val="600"/>
              </a:spcAft>
              <a:buNone/>
            </a:pPr>
            <a:endParaRPr lang="en-US" sz="3600" dirty="0"/>
          </a:p>
          <a:p>
            <a:pPr marL="109728" indent="0" algn="ctr">
              <a:spcAft>
                <a:spcPts val="600"/>
              </a:spcAft>
              <a:buNone/>
            </a:pPr>
            <a:r>
              <a:rPr lang="en-US" sz="3600" dirty="0" err="1" smtClean="0"/>
              <a:t>Jullie</a:t>
            </a:r>
            <a:r>
              <a:rPr lang="en-US" sz="3600" dirty="0" smtClean="0"/>
              <a:t> </a:t>
            </a:r>
            <a:r>
              <a:rPr lang="en-US" sz="3600" dirty="0" err="1" smtClean="0"/>
              <a:t>bronnen</a:t>
            </a:r>
            <a:r>
              <a:rPr lang="en-US" sz="3600" dirty="0" smtClean="0"/>
              <a:t>?</a:t>
            </a:r>
          </a:p>
          <a:p>
            <a:pPr marL="109728" indent="0" algn="ctr">
              <a:spcAft>
                <a:spcPts val="600"/>
              </a:spcAft>
              <a:buNone/>
            </a:pPr>
            <a:endParaRPr lang="en-US" sz="3600" dirty="0" smtClean="0"/>
          </a:p>
          <a:p>
            <a:pPr marL="109728" indent="0" algn="ctr">
              <a:spcAft>
                <a:spcPts val="600"/>
              </a:spcAft>
              <a:buNone/>
            </a:pPr>
            <a:r>
              <a:rPr lang="en-US" dirty="0" smtClean="0"/>
              <a:t>(</a:t>
            </a:r>
            <a:r>
              <a:rPr lang="en-US" dirty="0" err="1" smtClean="0"/>
              <a:t>Formulier</a:t>
            </a:r>
            <a:r>
              <a:rPr lang="en-US" dirty="0" smtClean="0"/>
              <a:t>: “Hoe </a:t>
            </a:r>
            <a:r>
              <a:rPr lang="en-US" dirty="0" err="1" smtClean="0"/>
              <a:t>bruikbaar</a:t>
            </a:r>
            <a:r>
              <a:rPr lang="en-US" dirty="0" smtClean="0"/>
              <a:t> is </a:t>
            </a:r>
            <a:r>
              <a:rPr lang="en-US" dirty="0" err="1" smtClean="0"/>
              <a:t>deze</a:t>
            </a:r>
            <a:r>
              <a:rPr lang="en-US" dirty="0" smtClean="0"/>
              <a:t> website?”)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Bronnen</a:t>
            </a:r>
            <a:r>
              <a:rPr lang="en-US" dirty="0" smtClean="0"/>
              <a:t> </a:t>
            </a:r>
            <a:r>
              <a:rPr lang="en-US" dirty="0" err="1" smtClean="0"/>
              <a:t>beoordelen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 smtClean="0"/>
              <a:t>Wat</a:t>
            </a:r>
            <a:r>
              <a:rPr lang="en-US" dirty="0" smtClean="0"/>
              <a:t>?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Wie</a:t>
            </a:r>
            <a:r>
              <a:rPr lang="en-US" dirty="0" smtClean="0"/>
              <a:t>?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Welke</a:t>
            </a:r>
            <a:r>
              <a:rPr lang="en-US" dirty="0" smtClean="0"/>
              <a:t>?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Wanneer</a:t>
            </a:r>
            <a:r>
              <a:rPr lang="en-US" dirty="0" smtClean="0"/>
              <a:t>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Hoe?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Waarom</a:t>
            </a:r>
            <a:r>
              <a:rPr lang="en-US" dirty="0" smtClean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Onderzoeksvraag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36722"/>
            <a:ext cx="7776864" cy="411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spcAft>
                <a:spcPts val="600"/>
              </a:spcAft>
              <a:buNone/>
            </a:pPr>
            <a:r>
              <a:rPr lang="en-US" dirty="0" err="1" smtClean="0"/>
              <a:t>Wat</a:t>
            </a:r>
            <a:r>
              <a:rPr lang="en-US" dirty="0" smtClean="0"/>
              <a:t> is de </a:t>
            </a:r>
            <a:r>
              <a:rPr lang="en-US" dirty="0" err="1" smtClean="0"/>
              <a:t>beste</a:t>
            </a:r>
            <a:r>
              <a:rPr lang="en-US" dirty="0" smtClean="0"/>
              <a:t> auto?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Onderzoeksvraag</a:t>
            </a:r>
            <a:r>
              <a:rPr lang="en-US" dirty="0" smtClean="0"/>
              <a:t> - </a:t>
            </a:r>
            <a:r>
              <a:rPr lang="en-US" dirty="0" err="1" smtClean="0"/>
              <a:t>voorbeeld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spcAft>
                <a:spcPts val="600"/>
              </a:spcAft>
              <a:buNone/>
            </a:pPr>
            <a:r>
              <a:rPr lang="en-US" dirty="0" err="1" smtClean="0"/>
              <a:t>Wat</a:t>
            </a:r>
            <a:r>
              <a:rPr lang="en-US" dirty="0" smtClean="0"/>
              <a:t> is de </a:t>
            </a:r>
            <a:r>
              <a:rPr lang="en-US" dirty="0" err="1" smtClean="0"/>
              <a:t>beste</a:t>
            </a:r>
            <a:r>
              <a:rPr lang="en-US" dirty="0" smtClean="0"/>
              <a:t> auto?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Wat</a:t>
            </a:r>
            <a:r>
              <a:rPr lang="en-US" dirty="0" smtClean="0"/>
              <a:t> is de </a:t>
            </a:r>
            <a:r>
              <a:rPr lang="en-US" dirty="0" err="1" smtClean="0"/>
              <a:t>snelste</a:t>
            </a:r>
            <a:r>
              <a:rPr lang="en-US" dirty="0" smtClean="0"/>
              <a:t> </a:t>
            </a:r>
            <a:r>
              <a:rPr lang="en-US" dirty="0" err="1" smtClean="0"/>
              <a:t>personenauto</a:t>
            </a:r>
            <a:r>
              <a:rPr lang="en-US" dirty="0" smtClean="0"/>
              <a:t> op de </a:t>
            </a:r>
            <a:r>
              <a:rPr lang="en-US" dirty="0" err="1" smtClean="0"/>
              <a:t>Nederlandse</a:t>
            </a:r>
            <a:r>
              <a:rPr lang="en-US" dirty="0" smtClean="0"/>
              <a:t> </a:t>
            </a:r>
            <a:r>
              <a:rPr lang="en-US" dirty="0" err="1" smtClean="0"/>
              <a:t>markt</a:t>
            </a:r>
            <a:r>
              <a:rPr lang="en-US" dirty="0" smtClean="0"/>
              <a:t>?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kleur</a:t>
            </a:r>
            <a:r>
              <a:rPr lang="en-US" dirty="0" smtClean="0"/>
              <a:t> van de </a:t>
            </a:r>
            <a:r>
              <a:rPr lang="en-US" dirty="0" err="1" smtClean="0"/>
              <a:t>personenauto’s</a:t>
            </a:r>
            <a:r>
              <a:rPr lang="en-US" dirty="0" smtClean="0"/>
              <a:t> </a:t>
            </a:r>
            <a:r>
              <a:rPr lang="en-US" dirty="0" err="1" smtClean="0"/>
              <a:t>vinden</a:t>
            </a:r>
            <a:r>
              <a:rPr lang="en-US" dirty="0" smtClean="0"/>
              <a:t> de </a:t>
            </a:r>
            <a:r>
              <a:rPr lang="en-US" dirty="0" err="1" smtClean="0"/>
              <a:t>Nederlanders</a:t>
            </a:r>
            <a:r>
              <a:rPr lang="en-US" dirty="0" smtClean="0"/>
              <a:t> het </a:t>
            </a:r>
            <a:r>
              <a:rPr lang="en-US" dirty="0" err="1" smtClean="0"/>
              <a:t>mooist</a:t>
            </a:r>
            <a:r>
              <a:rPr lang="en-US" dirty="0" smtClean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Onderzoeksvraag</a:t>
            </a:r>
            <a:r>
              <a:rPr lang="en-US" dirty="0" smtClean="0"/>
              <a:t> - </a:t>
            </a:r>
            <a:r>
              <a:rPr lang="en-US" dirty="0" err="1" smtClean="0"/>
              <a:t>voorbeeld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46" y="3572718"/>
            <a:ext cx="3024634" cy="302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7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spcAft>
                <a:spcPts val="600"/>
              </a:spcAft>
              <a:buNone/>
            </a:pPr>
            <a:r>
              <a:rPr lang="en-US" dirty="0" err="1" smtClean="0"/>
              <a:t>Wat</a:t>
            </a:r>
            <a:r>
              <a:rPr lang="en-US" dirty="0" smtClean="0"/>
              <a:t> is de </a:t>
            </a:r>
            <a:r>
              <a:rPr lang="en-US" dirty="0" err="1" smtClean="0"/>
              <a:t>beste</a:t>
            </a:r>
            <a:r>
              <a:rPr lang="en-US" dirty="0" smtClean="0"/>
              <a:t> film?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Onderzoeksvraag</a:t>
            </a:r>
            <a:r>
              <a:rPr lang="en-US" dirty="0" smtClean="0"/>
              <a:t> - </a:t>
            </a:r>
            <a:r>
              <a:rPr lang="en-US" dirty="0" err="1" smtClean="0"/>
              <a:t>oefenen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27831"/>
            <a:ext cx="5552834" cy="408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02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3991322" cy="399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spcAft>
                <a:spcPts val="600"/>
              </a:spcAft>
              <a:buNone/>
            </a:pPr>
            <a:endParaRPr lang="en-US" sz="3600" dirty="0" smtClean="0"/>
          </a:p>
          <a:p>
            <a:pPr marL="109728" indent="0">
              <a:spcAft>
                <a:spcPts val="600"/>
              </a:spcAft>
              <a:buNone/>
            </a:pPr>
            <a:endParaRPr lang="en-US" sz="3600" dirty="0"/>
          </a:p>
          <a:p>
            <a:pPr marL="109728" indent="0" algn="ctr">
              <a:spcAft>
                <a:spcPts val="600"/>
              </a:spcAft>
              <a:buNone/>
            </a:pPr>
            <a:endParaRPr lang="en-US" sz="2400" dirty="0" smtClean="0"/>
          </a:p>
          <a:p>
            <a:pPr marL="109728" indent="0" algn="ctr">
              <a:spcAft>
                <a:spcPts val="600"/>
              </a:spcAft>
              <a:buNone/>
            </a:pPr>
            <a:r>
              <a:rPr lang="en-US" sz="3600" dirty="0" err="1" smtClean="0"/>
              <a:t>Jullie</a:t>
            </a:r>
            <a:r>
              <a:rPr lang="en-US" sz="3600" dirty="0" smtClean="0"/>
              <a:t> </a:t>
            </a:r>
            <a:r>
              <a:rPr lang="en-US" sz="3600" dirty="0" err="1" smtClean="0"/>
              <a:t>onderzoeksvraag</a:t>
            </a:r>
            <a:r>
              <a:rPr lang="en-US" sz="3600" dirty="0" smtClean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Onderzoeksvraag</a:t>
            </a:r>
            <a:r>
              <a:rPr lang="en-US" dirty="0" smtClean="0"/>
              <a:t> –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5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33893329"/>
              </p:ext>
            </p:extLst>
          </p:nvPr>
        </p:nvGraphicFramePr>
        <p:xfrm>
          <a:off x="0" y="1093192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415534" y="882298"/>
            <a:ext cx="8712968" cy="46085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7824" y="2924944"/>
            <a:ext cx="3345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 smtClean="0"/>
              <a:t>Onderzoekscyclus</a:t>
            </a:r>
            <a:endParaRPr lang="en-US" sz="27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853909" y="1771611"/>
            <a:ext cx="2332509" cy="946546"/>
            <a:chOff x="6199936" y="2004660"/>
            <a:chExt cx="2332509" cy="946546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6199936" y="2004660"/>
              <a:ext cx="2332509" cy="946546"/>
            </a:xfrm>
            <a:prstGeom prst="ellipse">
              <a:avLst/>
            </a:prstGeom>
            <a:effectLst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6541524" y="2143278"/>
              <a:ext cx="1649333" cy="669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Theorievorming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883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217FA4-29CA-4F4A-B0C0-69B481C62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>
                                            <p:graphicEl>
                                              <a:dgm id="{9F217FA4-29CA-4F4A-B0C0-69B481C624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56072A-6202-40FB-A83F-5E8156200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7">
                                            <p:graphicEl>
                                              <a:dgm id="{EB56072A-6202-40FB-A83F-5E8156200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5CDD3C-297B-41C2-A720-32D00FE7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7">
                                            <p:graphicEl>
                                              <a:dgm id="{515CDD3C-297B-41C2-A720-32D00FE7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F50F59-B5DC-4193-B0CB-9EA8E01A0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7">
                                            <p:graphicEl>
                                              <a:dgm id="{87F50F59-B5DC-4193-B0CB-9EA8E01A0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71980C-B279-4B7C-9C9C-972250EF9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7">
                                            <p:graphicEl>
                                              <a:dgm id="{FD71980C-B279-4B7C-9C9C-972250EF9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B02F6E-DEA0-4CD2-8049-5584DE6C6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7">
                                            <p:graphicEl>
                                              <a:dgm id="{2FB02F6E-DEA0-4CD2-8049-5584DE6C6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3FD3C8-9818-4698-B221-06A48C824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7">
                                            <p:graphicEl>
                                              <a:dgm id="{643FD3C8-9818-4698-B221-06A48C824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F83F8E-2BC8-480B-9F2D-D76B4EBC0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7">
                                            <p:graphicEl>
                                              <a:dgm id="{56F83F8E-2BC8-480B-9F2D-D76B4EBC0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1070AE-54F4-4279-801C-9490C046A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7">
                                            <p:graphicEl>
                                              <a:dgm id="{AC1070AE-54F4-4279-801C-9490C046A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9652E7-2439-4429-B016-7DC53E04F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7">
                                            <p:graphicEl>
                                              <a:dgm id="{099652E7-2439-4429-B016-7DC53E04F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4F4845-0E97-4C8D-91E5-0988618E4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00"/>
                                        <p:tgtEl>
                                          <p:spTgt spid="7">
                                            <p:graphicEl>
                                              <a:dgm id="{504F4845-0E97-4C8D-91E5-0988618E4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CE18F-02E2-42E6-AF70-5EC312063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7">
                                            <p:graphicEl>
                                              <a:dgm id="{BCFCE18F-02E2-42E6-AF70-5EC312063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4C6D8-0147-4262-B1D8-5DB04C962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600"/>
                                        <p:tgtEl>
                                          <p:spTgt spid="7">
                                            <p:graphicEl>
                                              <a:dgm id="{CDF4C6D8-0147-4262-B1D8-5DB04C962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009FAA-E9C5-45F8-9F02-15ABE709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600"/>
                                        <p:tgtEl>
                                          <p:spTgt spid="7">
                                            <p:graphicEl>
                                              <a:dgm id="{ED009FAA-E9C5-45F8-9F02-15ABE709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err="1" smtClean="0"/>
              <a:t>Gevonden</a:t>
            </a:r>
            <a:r>
              <a:rPr lang="en-US" dirty="0" smtClean="0"/>
              <a:t> </a:t>
            </a:r>
            <a:r>
              <a:rPr lang="en-US" dirty="0" err="1" smtClean="0"/>
              <a:t>informatie</a:t>
            </a:r>
            <a:r>
              <a:rPr lang="en-US" dirty="0" smtClean="0"/>
              <a:t> </a:t>
            </a:r>
            <a:r>
              <a:rPr lang="en-US" dirty="0" err="1" smtClean="0"/>
              <a:t>verwerken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Hoe </a:t>
            </a:r>
            <a:r>
              <a:rPr lang="en-US" dirty="0" err="1" smtClean="0"/>
              <a:t>zou</a:t>
            </a:r>
            <a:r>
              <a:rPr lang="en-US" dirty="0" smtClean="0"/>
              <a:t> je het </a:t>
            </a:r>
            <a:r>
              <a:rPr lang="en-US" dirty="0" err="1" smtClean="0"/>
              <a:t>antwoord</a:t>
            </a:r>
            <a:r>
              <a:rPr lang="en-US" dirty="0" smtClean="0"/>
              <a:t> op je </a:t>
            </a:r>
            <a:r>
              <a:rPr lang="en-US" dirty="0" err="1" smtClean="0"/>
              <a:t>onderzoeksvraag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krijgen</a:t>
            </a:r>
            <a:r>
              <a:rPr lang="en-US" dirty="0" smtClean="0"/>
              <a:t>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Ga op </a:t>
            </a:r>
            <a:r>
              <a:rPr lang="en-US" dirty="0" err="1" smtClean="0"/>
              <a:t>zoek</a:t>
            </a:r>
            <a:r>
              <a:rPr lang="en-US" dirty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mogelijke</a:t>
            </a:r>
            <a:r>
              <a:rPr lang="en-US" dirty="0" smtClean="0"/>
              <a:t> </a:t>
            </a:r>
            <a:r>
              <a:rPr lang="en-US" dirty="0" err="1" smtClean="0"/>
              <a:t>experimenten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keer</a:t>
            </a:r>
            <a:r>
              <a:rPr lang="en-US" dirty="0"/>
              <a:t>: 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volgende</a:t>
            </a:r>
            <a:r>
              <a:rPr lang="en-US" dirty="0" smtClean="0"/>
              <a:t> </a:t>
            </a:r>
            <a:r>
              <a:rPr lang="en-US" smtClean="0"/>
              <a:t>keer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7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je </a:t>
            </a:r>
            <a:r>
              <a:rPr lang="en-US" dirty="0" err="1" smtClean="0"/>
              <a:t>ziet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" t="2536" r="1582" b="2475"/>
          <a:stretch/>
        </p:blipFill>
        <p:spPr bwMode="auto">
          <a:xfrm>
            <a:off x="1187624" y="1556792"/>
            <a:ext cx="6864503" cy="41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1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…is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altijd</a:t>
            </a:r>
            <a:r>
              <a:rPr lang="en-US" dirty="0" smtClean="0"/>
              <a:t> </a:t>
            </a:r>
            <a:r>
              <a:rPr lang="en-US" dirty="0" err="1" smtClean="0"/>
              <a:t>waar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3339" r="12157" b="41966"/>
          <a:stretch/>
        </p:blipFill>
        <p:spPr bwMode="auto">
          <a:xfrm>
            <a:off x="395536" y="1308538"/>
            <a:ext cx="7822440" cy="420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4" t="61470" r="4195" b="3308"/>
          <a:stretch/>
        </p:blipFill>
        <p:spPr bwMode="auto">
          <a:xfrm>
            <a:off x="4263035" y="3933056"/>
            <a:ext cx="4510072" cy="270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0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 smtClean="0"/>
              <a:t>Introductie</a:t>
            </a:r>
            <a:r>
              <a:rPr lang="en-US" dirty="0" smtClean="0"/>
              <a:t> </a:t>
            </a:r>
            <a:r>
              <a:rPr lang="en-US" dirty="0" err="1" smtClean="0"/>
              <a:t>mediawijsheid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Oefening</a:t>
            </a:r>
            <a:r>
              <a:rPr lang="en-US" dirty="0" smtClean="0"/>
              <a:t> </a:t>
            </a:r>
            <a:r>
              <a:rPr lang="en-US" dirty="0" err="1" smtClean="0"/>
              <a:t>mediawijsheid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Bronnen</a:t>
            </a:r>
            <a:r>
              <a:rPr lang="en-US" dirty="0" smtClean="0"/>
              <a:t>: </a:t>
            </a:r>
            <a:r>
              <a:rPr lang="en-US" dirty="0" err="1" smtClean="0"/>
              <a:t>jullie</a:t>
            </a:r>
            <a:r>
              <a:rPr lang="en-US" dirty="0" smtClean="0"/>
              <a:t> project.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Introductie</a:t>
            </a:r>
            <a:r>
              <a:rPr lang="en-US" dirty="0" smtClean="0"/>
              <a:t> </a:t>
            </a:r>
            <a:r>
              <a:rPr lang="en-US" dirty="0" err="1" smtClean="0"/>
              <a:t>onderzoeksvraag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Onderzoeksvraag</a:t>
            </a:r>
            <a:r>
              <a:rPr lang="en-US" dirty="0" smtClean="0"/>
              <a:t>: </a:t>
            </a:r>
            <a:r>
              <a:rPr lang="en-US" dirty="0" err="1" smtClean="0"/>
              <a:t>jullie</a:t>
            </a:r>
            <a:r>
              <a:rPr lang="en-US" dirty="0" smtClean="0"/>
              <a:t> project.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volgende</a:t>
            </a:r>
            <a:r>
              <a:rPr lang="en-US" dirty="0" smtClean="0"/>
              <a:t> </a:t>
            </a:r>
            <a:r>
              <a:rPr lang="en-US" dirty="0" err="1" smtClean="0"/>
              <a:t>keer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Indeling les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54266"/>
            <a:ext cx="3456062" cy="234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14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spcAft>
                <a:spcPts val="600"/>
              </a:spcAft>
              <a:buNone/>
            </a:pPr>
            <a:r>
              <a:rPr lang="en-US" dirty="0" smtClean="0"/>
              <a:t>WEL in </a:t>
            </a:r>
            <a:r>
              <a:rPr lang="en-US" dirty="0" err="1" smtClean="0"/>
              <a:t>deze</a:t>
            </a:r>
            <a:r>
              <a:rPr lang="en-US" dirty="0" smtClean="0"/>
              <a:t> lessen: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Media.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Vaardigheden</a:t>
            </a:r>
            <a:r>
              <a:rPr lang="en-US" dirty="0" smtClean="0"/>
              <a:t>      </a:t>
            </a:r>
            <a:r>
              <a:rPr lang="en-US" dirty="0" err="1" smtClean="0"/>
              <a:t>informatie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 marL="109728" indent="0">
              <a:spcAft>
                <a:spcPts val="600"/>
              </a:spcAft>
              <a:buNone/>
            </a:pPr>
            <a:r>
              <a:rPr lang="en-US" dirty="0" smtClean="0"/>
              <a:t>NIET in </a:t>
            </a:r>
            <a:r>
              <a:rPr lang="en-US" dirty="0" err="1" smtClean="0"/>
              <a:t>deze</a:t>
            </a:r>
            <a:r>
              <a:rPr lang="en-US" dirty="0" smtClean="0"/>
              <a:t> lessen: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Veiligheid</a:t>
            </a:r>
            <a:r>
              <a:rPr lang="en-US" dirty="0" smtClean="0"/>
              <a:t> op internet.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Creatief</a:t>
            </a:r>
            <a:r>
              <a:rPr lang="en-US" dirty="0" smtClean="0"/>
              <a:t> </a:t>
            </a:r>
            <a:r>
              <a:rPr lang="en-US" dirty="0" err="1" smtClean="0"/>
              <a:t>gebruik</a:t>
            </a:r>
            <a:r>
              <a:rPr lang="en-US" dirty="0" smtClean="0"/>
              <a:t> (</a:t>
            </a:r>
            <a:r>
              <a:rPr lang="en-US" dirty="0" err="1" smtClean="0"/>
              <a:t>zelf</a:t>
            </a:r>
            <a:r>
              <a:rPr lang="en-US" dirty="0" smtClean="0"/>
              <a:t> </a:t>
            </a:r>
            <a:r>
              <a:rPr lang="en-US" dirty="0" err="1" smtClean="0"/>
              <a:t>publiceren</a:t>
            </a:r>
            <a:r>
              <a:rPr lang="en-US" dirty="0" smtClean="0"/>
              <a:t>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Mediawijsheid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2728" y="1763870"/>
            <a:ext cx="2267744" cy="2169825"/>
          </a:xfrm>
          <a:prstGeom prst="rect">
            <a:avLst/>
          </a:prstGeom>
          <a:noFill/>
        </p:spPr>
        <p:txBody>
          <a:bodyPr wrap="square" tIns="18000" rtlCol="0">
            <a:spAutoFit/>
          </a:bodyPr>
          <a:lstStyle/>
          <a:p>
            <a:r>
              <a:rPr lang="en-US" sz="2700" dirty="0" err="1" smtClean="0"/>
              <a:t>zoeken</a:t>
            </a:r>
            <a:endParaRPr lang="en-US" sz="2700" dirty="0" smtClean="0"/>
          </a:p>
          <a:p>
            <a:endParaRPr lang="en-US" sz="2700" dirty="0" smtClean="0"/>
          </a:p>
          <a:p>
            <a:r>
              <a:rPr lang="en-US" sz="2700" dirty="0" err="1" smtClean="0"/>
              <a:t>beoordelen</a:t>
            </a:r>
            <a:endParaRPr lang="en-US" sz="2700" dirty="0" smtClean="0"/>
          </a:p>
          <a:p>
            <a:endParaRPr lang="en-US" sz="2700" dirty="0" smtClean="0"/>
          </a:p>
          <a:p>
            <a:r>
              <a:rPr lang="en-US" sz="2700" dirty="0" err="1" smtClean="0"/>
              <a:t>verwerken</a:t>
            </a:r>
            <a:endParaRPr lang="en-US" sz="2700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96136" y="2828225"/>
            <a:ext cx="6845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796136" y="1988840"/>
            <a:ext cx="673800" cy="8393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96136" y="2819377"/>
            <a:ext cx="673800" cy="8393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47864" y="2789875"/>
            <a:ext cx="468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9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spcAft>
                <a:spcPts val="600"/>
              </a:spcAft>
              <a:buNone/>
            </a:pPr>
            <a:r>
              <a:rPr lang="en-US" dirty="0" err="1" smtClean="0"/>
              <a:t>Bewust</a:t>
            </a:r>
            <a:r>
              <a:rPr lang="en-US" dirty="0" smtClean="0"/>
              <a:t> </a:t>
            </a:r>
            <a:r>
              <a:rPr lang="en-US" dirty="0" err="1" smtClean="0"/>
              <a:t>gebruik</a:t>
            </a:r>
            <a:r>
              <a:rPr lang="en-US" dirty="0" smtClean="0"/>
              <a:t> van media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Mediawijsheid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652119" y="548680"/>
            <a:ext cx="2880317" cy="2952328"/>
            <a:chOff x="3405745" y="674"/>
            <a:chExt cx="2332509" cy="946546"/>
          </a:xfrm>
          <a:scene3d>
            <a:camera prst="orthographicFront"/>
            <a:lightRig rig="flat" dir="t"/>
          </a:scene3d>
        </p:grpSpPr>
        <p:sp>
          <p:nvSpPr>
            <p:cNvPr id="8" name="Oval 7"/>
            <p:cNvSpPr/>
            <p:nvPr/>
          </p:nvSpPr>
          <p:spPr>
            <a:xfrm>
              <a:off x="3405745" y="674"/>
              <a:ext cx="2332509" cy="94654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3697309" y="139292"/>
              <a:ext cx="1797702" cy="669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kern="1200" dirty="0" err="1" smtClean="0"/>
                <a:t>Kennis</a:t>
              </a:r>
              <a:r>
                <a:rPr lang="en-US" sz="2700" b="1" kern="1200" dirty="0" smtClean="0"/>
                <a:t>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/>
                <a:t>s</a:t>
              </a:r>
              <a:r>
                <a:rPr lang="en-US" sz="2400" dirty="0" err="1" smtClean="0"/>
                <a:t>electeren</a:t>
              </a:r>
              <a:endParaRPr lang="en-US" sz="24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/>
                <a:t>b</a:t>
              </a:r>
              <a:r>
                <a:rPr lang="en-US" sz="2400" kern="1200" dirty="0" err="1" smtClean="0"/>
                <a:t>eoordelen</a:t>
              </a:r>
              <a:endParaRPr lang="en-US" sz="24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/>
                <a:t>verwerken</a:t>
              </a:r>
              <a:endParaRPr lang="en-US" sz="24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1520" y="2132856"/>
            <a:ext cx="4608509" cy="1922418"/>
            <a:chOff x="3405745" y="674"/>
            <a:chExt cx="2332509" cy="946546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3405745" y="674"/>
              <a:ext cx="2332509" cy="94654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544999" y="76450"/>
              <a:ext cx="2088813" cy="7450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kern="1200" dirty="0" err="1" smtClean="0"/>
                <a:t>Vaardigheden</a:t>
              </a:r>
              <a:r>
                <a:rPr lang="en-US" sz="2700" b="1" kern="1200" dirty="0" smtClean="0"/>
                <a:t>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/>
                <a:t>b</a:t>
              </a:r>
              <a:r>
                <a:rPr lang="en-US" sz="2400" kern="1200" dirty="0" err="1" smtClean="0"/>
                <a:t>edienen</a:t>
              </a:r>
              <a:r>
                <a:rPr lang="en-US" sz="2400" kern="1200" dirty="0" smtClean="0"/>
                <a:t> en </a:t>
              </a:r>
              <a:r>
                <a:rPr lang="en-US" sz="2400" kern="1200" dirty="0" err="1" smtClean="0"/>
                <a:t>gebruiken</a:t>
              </a:r>
              <a:endParaRPr lang="en-US" sz="24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63891" y="3861190"/>
            <a:ext cx="5328589" cy="2736162"/>
            <a:chOff x="3405745" y="674"/>
            <a:chExt cx="2332509" cy="946546"/>
          </a:xfrm>
          <a:scene3d>
            <a:camera prst="orthographicFront"/>
            <a:lightRig rig="flat" dir="t"/>
          </a:scene3d>
        </p:grpSpPr>
        <p:sp>
          <p:nvSpPr>
            <p:cNvPr id="14" name="Oval 13"/>
            <p:cNvSpPr/>
            <p:nvPr/>
          </p:nvSpPr>
          <p:spPr>
            <a:xfrm>
              <a:off x="3405745" y="674"/>
              <a:ext cx="2332509" cy="94654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3544999" y="76450"/>
              <a:ext cx="2088813" cy="7450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kern="1200" dirty="0" err="1" smtClean="0"/>
                <a:t>Mentaliteit</a:t>
              </a:r>
              <a:r>
                <a:rPr lang="en-US" sz="2700" b="1" kern="1200" dirty="0" smtClean="0"/>
                <a:t>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/>
                <a:t>mogelijkheden</a:t>
              </a:r>
              <a:r>
                <a:rPr lang="en-US" sz="2400" kern="1200" dirty="0" smtClean="0"/>
                <a:t> </a:t>
              </a:r>
              <a:r>
                <a:rPr lang="en-US" sz="2400" kern="1200" dirty="0" err="1" smtClean="0"/>
                <a:t>benutten</a:t>
              </a:r>
              <a:endParaRPr lang="en-US" sz="24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/>
                <a:t>omgaan</a:t>
              </a:r>
              <a:r>
                <a:rPr lang="en-US" sz="2400" dirty="0" smtClean="0"/>
                <a:t> met </a:t>
              </a:r>
              <a:r>
                <a:rPr lang="en-US" sz="2400" dirty="0" err="1" smtClean="0"/>
                <a:t>nadelen</a:t>
              </a:r>
              <a:endParaRPr lang="en-US" sz="24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/>
                <a:t>b</a:t>
              </a:r>
              <a:r>
                <a:rPr lang="en-US" sz="2400" kern="1200" dirty="0" err="1" smtClean="0"/>
                <a:t>innen</a:t>
              </a:r>
              <a:r>
                <a:rPr lang="en-US" sz="2400" kern="1200" dirty="0" smtClean="0"/>
                <a:t> de regels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741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Welke</a:t>
            </a:r>
            <a:r>
              <a:rPr lang="en-US" dirty="0" smtClean="0"/>
              <a:t> media </a:t>
            </a:r>
            <a:r>
              <a:rPr lang="en-US" dirty="0" err="1" smtClean="0"/>
              <a:t>kennen</a:t>
            </a:r>
            <a:r>
              <a:rPr lang="en-US" dirty="0" smtClean="0"/>
              <a:t> </a:t>
            </a:r>
            <a:r>
              <a:rPr lang="en-US" dirty="0" err="1" smtClean="0"/>
              <a:t>jullie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2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25144" cy="4525963"/>
          </a:xfrm>
        </p:spPr>
        <p:txBody>
          <a:bodyPr>
            <a:normAutofit/>
          </a:bodyPr>
          <a:lstStyle/>
          <a:p>
            <a:pPr marL="109728" indent="0">
              <a:spcAft>
                <a:spcPts val="600"/>
              </a:spcAft>
              <a:buNone/>
            </a:pPr>
            <a:r>
              <a:rPr lang="en-US" dirty="0" err="1" smtClean="0"/>
              <a:t>Nieuw</a:t>
            </a:r>
            <a:r>
              <a:rPr lang="en-US" dirty="0" smtClean="0"/>
              <a:t>:			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Internet.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Telecommunicatie</a:t>
            </a:r>
            <a:r>
              <a:rPr lang="en-US" dirty="0" smtClean="0"/>
              <a:t>.</a:t>
            </a:r>
            <a:endParaRPr lang="en-US" dirty="0"/>
          </a:p>
          <a:p>
            <a:pPr marL="109728" indent="0">
              <a:spcAft>
                <a:spcPts val="600"/>
              </a:spcAft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82344" y="1484784"/>
            <a:ext cx="4114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spcAft>
                <a:spcPts val="600"/>
              </a:spcAft>
              <a:buFont typeface="Wingdings 3"/>
              <a:buNone/>
            </a:pPr>
            <a:r>
              <a:rPr lang="en-US" dirty="0" err="1" smtClean="0"/>
              <a:t>Oud</a:t>
            </a:r>
            <a:r>
              <a:rPr lang="en-US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Boek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Krant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Tijdschrift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Televisie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Radio</a:t>
            </a:r>
          </a:p>
          <a:p>
            <a:pPr marL="109728" indent="0">
              <a:spcAft>
                <a:spcPts val="600"/>
              </a:spcAft>
              <a:buNone/>
            </a:pPr>
            <a:endParaRPr lang="en-US" dirty="0"/>
          </a:p>
          <a:p>
            <a:pPr marL="109728" indent="0">
              <a:spcAft>
                <a:spcPts val="600"/>
              </a:spcAft>
              <a:buNone/>
            </a:pPr>
            <a:r>
              <a:rPr lang="en-US" b="1" dirty="0" err="1" smtClean="0"/>
              <a:t>Mondeling</a:t>
            </a:r>
            <a:r>
              <a:rPr lang="en-US" b="1" dirty="0" smtClean="0"/>
              <a:t>!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90" y="3632175"/>
            <a:ext cx="2941638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86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542</TotalTime>
  <Words>317</Words>
  <Application>Microsoft Office PowerPoint</Application>
  <PresentationFormat>On-screen Show (4:3)</PresentationFormat>
  <Paragraphs>132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Theorievorming</vt:lpstr>
      <vt:lpstr>PowerPoint Presentation</vt:lpstr>
      <vt:lpstr>Wat je ziet…</vt:lpstr>
      <vt:lpstr>…is niet altijd waar!</vt:lpstr>
      <vt:lpstr>Indeling les</vt:lpstr>
      <vt:lpstr>Mediawijsheid</vt:lpstr>
      <vt:lpstr>Mediawijsheid</vt:lpstr>
      <vt:lpstr>Welke media kennen jullie?</vt:lpstr>
      <vt:lpstr>Media</vt:lpstr>
      <vt:lpstr>Zoeken (en vinden!)</vt:lpstr>
      <vt:lpstr>Bronnen beoordelen</vt:lpstr>
      <vt:lpstr>Bronnen beoordelen</vt:lpstr>
      <vt:lpstr>Bronnen vermelden</vt:lpstr>
      <vt:lpstr>Bronnen beoordelen</vt:lpstr>
      <vt:lpstr>Onderzoeksvraag</vt:lpstr>
      <vt:lpstr>Onderzoeksvraag - voorbeeld</vt:lpstr>
      <vt:lpstr>Onderzoeksvraag - voorbeeld</vt:lpstr>
      <vt:lpstr>Onderzoeksvraag - oefenen</vt:lpstr>
      <vt:lpstr>Onderzoeksvraag – project</vt:lpstr>
      <vt:lpstr>Voor de volgende keer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Ontwerpgr</dc:title>
  <dc:creator>lenka@lenka-photography.eu;M. Antheunisse</dc:creator>
  <cp:keywords>Onderzoeksvaardigheden, theorievorming, onderzoeksvraag</cp:keywords>
  <cp:lastModifiedBy>student</cp:lastModifiedBy>
  <cp:revision>48</cp:revision>
  <dcterms:created xsi:type="dcterms:W3CDTF">2014-03-23T13:27:00Z</dcterms:created>
  <dcterms:modified xsi:type="dcterms:W3CDTF">2014-06-21T08:31:24Z</dcterms:modified>
</cp:coreProperties>
</file>